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Override2.xml" ContentType="application/vnd.openxmlformats-officedocument.themeOverr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Override3.xml" ContentType="application/vnd.openxmlformats-officedocument.themeOverride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3" r:id="rId3"/>
    <p:sldId id="258" r:id="rId4"/>
    <p:sldId id="264" r:id="rId5"/>
    <p:sldId id="265" r:id="rId6"/>
    <p:sldId id="269" r:id="rId7"/>
    <p:sldId id="273" r:id="rId8"/>
    <p:sldId id="267" r:id="rId9"/>
    <p:sldId id="274" r:id="rId10"/>
    <p:sldId id="270" r:id="rId11"/>
    <p:sldId id="591" r:id="rId12"/>
    <p:sldId id="276" r:id="rId13"/>
    <p:sldId id="271" r:id="rId14"/>
    <p:sldId id="275" r:id="rId15"/>
    <p:sldId id="262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AEC7E58F-2B06-4EC8-8D99-D123A0E38559}">
          <p14:sldIdLst>
            <p14:sldId id="256"/>
            <p14:sldId id="263"/>
            <p14:sldId id="258"/>
            <p14:sldId id="264"/>
            <p14:sldId id="265"/>
            <p14:sldId id="269"/>
            <p14:sldId id="273"/>
            <p14:sldId id="267"/>
            <p14:sldId id="274"/>
            <p14:sldId id="270"/>
            <p14:sldId id="591"/>
            <p14:sldId id="276"/>
            <p14:sldId id="271"/>
            <p14:sldId id="275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84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A3D24-6083-4546-8C6D-DEE86BAAAE49}" type="datetimeFigureOut">
              <a:rPr lang="zh-CN" altLang="en-US" smtClean="0"/>
              <a:t>2024/1/18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D8765-8EF3-408C-9341-152904E41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54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组合 251">
            <a:extLst>
              <a:ext uri="{FF2B5EF4-FFF2-40B4-BE49-F238E27FC236}">
                <a16:creationId xmlns:a16="http://schemas.microsoft.com/office/drawing/2014/main" id="{390198E4-FB2E-49C8-6406-6F6CC885CF61}"/>
              </a:ext>
            </a:extLst>
          </p:cNvPr>
          <p:cNvGrpSpPr/>
          <p:nvPr userDrawn="1"/>
        </p:nvGrpSpPr>
        <p:grpSpPr>
          <a:xfrm>
            <a:off x="0" y="6350"/>
            <a:ext cx="8474075" cy="6851650"/>
            <a:chOff x="0" y="6350"/>
            <a:chExt cx="8474075" cy="6851650"/>
          </a:xfrm>
        </p:grpSpPr>
        <p:sp>
          <p:nvSpPr>
            <p:cNvPr id="51" name="îṣḷïdè">
              <a:extLst>
                <a:ext uri="{FF2B5EF4-FFF2-40B4-BE49-F238E27FC236}">
                  <a16:creationId xmlns:a16="http://schemas.microsoft.com/office/drawing/2014/main" id="{40478D1E-C58D-DE7C-B072-677AA5BA7D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6350"/>
              <a:ext cx="8474075" cy="6851650"/>
            </a:xfrm>
            <a:custGeom>
              <a:avLst/>
              <a:gdLst>
                <a:gd name="T0" fmla="*/ 2692 w 2693"/>
                <a:gd name="T1" fmla="*/ 0 h 2176"/>
                <a:gd name="T2" fmla="*/ 2667 w 2693"/>
                <a:gd name="T3" fmla="*/ 68 h 2176"/>
                <a:gd name="T4" fmla="*/ 1876 w 2693"/>
                <a:gd name="T5" fmla="*/ 744 h 2176"/>
                <a:gd name="T6" fmla="*/ 1701 w 2693"/>
                <a:gd name="T7" fmla="*/ 778 h 2176"/>
                <a:gd name="T8" fmla="*/ 1304 w 2693"/>
                <a:gd name="T9" fmla="*/ 1677 h 2176"/>
                <a:gd name="T10" fmla="*/ 1828 w 2693"/>
                <a:gd name="T11" fmla="*/ 2176 h 2176"/>
                <a:gd name="T12" fmla="*/ 0 w 2693"/>
                <a:gd name="T13" fmla="*/ 2176 h 2176"/>
                <a:gd name="T14" fmla="*/ 0 w 2693"/>
                <a:gd name="T15" fmla="*/ 0 h 2176"/>
                <a:gd name="T16" fmla="*/ 2692 w 2693"/>
                <a:gd name="T17" fmla="*/ 0 h 2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3" h="2176">
                  <a:moveTo>
                    <a:pt x="2692" y="0"/>
                  </a:moveTo>
                  <a:cubicBezTo>
                    <a:pt x="2667" y="68"/>
                    <a:pt x="2667" y="68"/>
                    <a:pt x="2667" y="68"/>
                  </a:cubicBezTo>
                  <a:cubicBezTo>
                    <a:pt x="2541" y="418"/>
                    <a:pt x="2240" y="675"/>
                    <a:pt x="1876" y="744"/>
                  </a:cubicBezTo>
                  <a:cubicBezTo>
                    <a:pt x="1701" y="778"/>
                    <a:pt x="1701" y="778"/>
                    <a:pt x="1701" y="778"/>
                  </a:cubicBezTo>
                  <a:cubicBezTo>
                    <a:pt x="1291" y="856"/>
                    <a:pt x="1086" y="1321"/>
                    <a:pt x="1304" y="1677"/>
                  </a:cubicBezTo>
                  <a:cubicBezTo>
                    <a:pt x="1433" y="1886"/>
                    <a:pt x="1613" y="2058"/>
                    <a:pt x="1828" y="2176"/>
                  </a:cubicBezTo>
                  <a:cubicBezTo>
                    <a:pt x="0" y="2176"/>
                    <a:pt x="0" y="2176"/>
                    <a:pt x="0" y="21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93" y="1"/>
                    <a:pt x="2692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49" name="组合 248">
              <a:extLst>
                <a:ext uri="{FF2B5EF4-FFF2-40B4-BE49-F238E27FC236}">
                  <a16:creationId xmlns:a16="http://schemas.microsoft.com/office/drawing/2014/main" id="{FA3C81F6-3B3E-07BB-508A-09EBAB014202}"/>
                </a:ext>
              </a:extLst>
            </p:cNvPr>
            <p:cNvGrpSpPr/>
            <p:nvPr userDrawn="1"/>
          </p:nvGrpSpPr>
          <p:grpSpPr>
            <a:xfrm>
              <a:off x="562586" y="1843315"/>
              <a:ext cx="5639858" cy="3684206"/>
              <a:chOff x="720725" y="-6319838"/>
              <a:chExt cx="6189663" cy="4043363"/>
            </a:xfrm>
          </p:grpSpPr>
          <p:sp>
            <p:nvSpPr>
              <p:cNvPr id="52" name="íṥḻiḓé">
                <a:extLst>
                  <a:ext uri="{FF2B5EF4-FFF2-40B4-BE49-F238E27FC236}">
                    <a16:creationId xmlns:a16="http://schemas.microsoft.com/office/drawing/2014/main" id="{EA7965EB-D274-D60E-04C7-44A382165E7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398963" y="-6319838"/>
                <a:ext cx="1370013" cy="9731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ïṣliďè">
                <a:extLst>
                  <a:ext uri="{FF2B5EF4-FFF2-40B4-BE49-F238E27FC236}">
                    <a16:creationId xmlns:a16="http://schemas.microsoft.com/office/drawing/2014/main" id="{0CCD834C-CD63-56F7-E718-66350221E52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398963" y="-6319838"/>
                <a:ext cx="1370013" cy="1111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îŝḷïḍè">
                <a:extLst>
                  <a:ext uri="{FF2B5EF4-FFF2-40B4-BE49-F238E27FC236}">
                    <a16:creationId xmlns:a16="http://schemas.microsoft.com/office/drawing/2014/main" id="{709363C5-AC24-E66D-F0A4-1484EFB755A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80075" y="-6288088"/>
                <a:ext cx="47625" cy="476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îśļïďe">
                <a:extLst>
                  <a:ext uri="{FF2B5EF4-FFF2-40B4-BE49-F238E27FC236}">
                    <a16:creationId xmlns:a16="http://schemas.microsoft.com/office/drawing/2014/main" id="{5569725F-F9F5-F6CC-31EC-BB42685D43A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603750" y="-6080125"/>
                <a:ext cx="989013" cy="46831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iṩ1ïḓe">
                <a:extLst>
                  <a:ext uri="{FF2B5EF4-FFF2-40B4-BE49-F238E27FC236}">
                    <a16:creationId xmlns:a16="http://schemas.microsoft.com/office/drawing/2014/main" id="{E5CD26D6-142F-3F96-B738-2F51034CCE9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603750" y="-5992813"/>
                <a:ext cx="989013" cy="381000"/>
              </a:xfrm>
              <a:custGeom>
                <a:avLst/>
                <a:gdLst>
                  <a:gd name="T0" fmla="*/ 0 w 314"/>
                  <a:gd name="T1" fmla="*/ 54 h 121"/>
                  <a:gd name="T2" fmla="*/ 88 w 314"/>
                  <a:gd name="T3" fmla="*/ 96 h 121"/>
                  <a:gd name="T4" fmla="*/ 223 w 314"/>
                  <a:gd name="T5" fmla="*/ 9 h 121"/>
                  <a:gd name="T6" fmla="*/ 314 w 314"/>
                  <a:gd name="T7" fmla="*/ 46 h 121"/>
                  <a:gd name="T8" fmla="*/ 314 w 314"/>
                  <a:gd name="T9" fmla="*/ 121 h 121"/>
                  <a:gd name="T10" fmla="*/ 0 w 314"/>
                  <a:gd name="T11" fmla="*/ 121 h 121"/>
                  <a:gd name="T12" fmla="*/ 0 w 314"/>
                  <a:gd name="T13" fmla="*/ 5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4" h="121">
                    <a:moveTo>
                      <a:pt x="0" y="54"/>
                    </a:moveTo>
                    <a:cubicBezTo>
                      <a:pt x="0" y="54"/>
                      <a:pt x="43" y="92"/>
                      <a:pt x="88" y="96"/>
                    </a:cubicBezTo>
                    <a:cubicBezTo>
                      <a:pt x="132" y="99"/>
                      <a:pt x="168" y="19"/>
                      <a:pt x="223" y="9"/>
                    </a:cubicBezTo>
                    <a:cubicBezTo>
                      <a:pt x="278" y="0"/>
                      <a:pt x="314" y="46"/>
                      <a:pt x="314" y="46"/>
                    </a:cubicBezTo>
                    <a:cubicBezTo>
                      <a:pt x="314" y="121"/>
                      <a:pt x="314" y="121"/>
                      <a:pt x="314" y="121"/>
                    </a:cubicBezTo>
                    <a:cubicBezTo>
                      <a:pt x="0" y="121"/>
                      <a:pt x="0" y="121"/>
                      <a:pt x="0" y="121"/>
                    </a:cubicBezTo>
                    <a:lnTo>
                      <a:pt x="0" y="5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iSlíďe">
                <a:extLst>
                  <a:ext uri="{FF2B5EF4-FFF2-40B4-BE49-F238E27FC236}">
                    <a16:creationId xmlns:a16="http://schemas.microsoft.com/office/drawing/2014/main" id="{C78F5A1E-5B2D-5CC0-5CA1-4B8A40CCA4F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587875" y="-5576888"/>
                <a:ext cx="31750" cy="317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îsḻiḍé">
                <a:extLst>
                  <a:ext uri="{FF2B5EF4-FFF2-40B4-BE49-F238E27FC236}">
                    <a16:creationId xmlns:a16="http://schemas.microsoft.com/office/drawing/2014/main" id="{E55608BB-8913-C9FD-4661-6D24D73AE7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067300" y="-5576888"/>
                <a:ext cx="34925" cy="317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iṡlîdè">
                <a:extLst>
                  <a:ext uri="{FF2B5EF4-FFF2-40B4-BE49-F238E27FC236}">
                    <a16:creationId xmlns:a16="http://schemas.microsoft.com/office/drawing/2014/main" id="{6E848B27-4319-B296-273A-0ED8466AFBB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557838" y="-5576888"/>
                <a:ext cx="34925" cy="317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ïŝlíḋê">
                <a:extLst>
                  <a:ext uri="{FF2B5EF4-FFF2-40B4-BE49-F238E27FC236}">
                    <a16:creationId xmlns:a16="http://schemas.microsoft.com/office/drawing/2014/main" id="{0E8B9DA7-6334-36BF-F2BC-7163588DE6C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75288" y="-5762625"/>
                <a:ext cx="1435100" cy="11303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îṥļïďe">
                <a:extLst>
                  <a:ext uri="{FF2B5EF4-FFF2-40B4-BE49-F238E27FC236}">
                    <a16:creationId xmlns:a16="http://schemas.microsoft.com/office/drawing/2014/main" id="{47255E2B-4F01-CB96-0D15-02C67CE517E3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624513" y="-5561013"/>
                <a:ext cx="1138238" cy="714375"/>
              </a:xfrm>
              <a:custGeom>
                <a:avLst/>
                <a:gdLst>
                  <a:gd name="T0" fmla="*/ 717 w 717"/>
                  <a:gd name="T1" fmla="*/ 450 h 450"/>
                  <a:gd name="T2" fmla="*/ 0 w 717"/>
                  <a:gd name="T3" fmla="*/ 450 h 450"/>
                  <a:gd name="T4" fmla="*/ 0 w 717"/>
                  <a:gd name="T5" fmla="*/ 0 h 450"/>
                  <a:gd name="T6" fmla="*/ 717 w 717"/>
                  <a:gd name="T7" fmla="*/ 0 h 450"/>
                  <a:gd name="T8" fmla="*/ 717 w 717"/>
                  <a:gd name="T9" fmla="*/ 450 h 450"/>
                  <a:gd name="T10" fmla="*/ 11 w 717"/>
                  <a:gd name="T11" fmla="*/ 438 h 450"/>
                  <a:gd name="T12" fmla="*/ 705 w 717"/>
                  <a:gd name="T13" fmla="*/ 438 h 450"/>
                  <a:gd name="T14" fmla="*/ 705 w 717"/>
                  <a:gd name="T15" fmla="*/ 12 h 450"/>
                  <a:gd name="T16" fmla="*/ 11 w 717"/>
                  <a:gd name="T17" fmla="*/ 12 h 450"/>
                  <a:gd name="T18" fmla="*/ 11 w 717"/>
                  <a:gd name="T19" fmla="*/ 43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7" h="450">
                    <a:moveTo>
                      <a:pt x="717" y="450"/>
                    </a:moveTo>
                    <a:lnTo>
                      <a:pt x="0" y="450"/>
                    </a:lnTo>
                    <a:lnTo>
                      <a:pt x="0" y="0"/>
                    </a:lnTo>
                    <a:lnTo>
                      <a:pt x="717" y="0"/>
                    </a:lnTo>
                    <a:lnTo>
                      <a:pt x="717" y="450"/>
                    </a:lnTo>
                    <a:close/>
                    <a:moveTo>
                      <a:pt x="11" y="438"/>
                    </a:moveTo>
                    <a:lnTo>
                      <a:pt x="705" y="438"/>
                    </a:lnTo>
                    <a:lnTo>
                      <a:pt x="705" y="12"/>
                    </a:lnTo>
                    <a:lnTo>
                      <a:pt x="11" y="12"/>
                    </a:lnTo>
                    <a:lnTo>
                      <a:pt x="11" y="4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îşḻiďê">
                <a:extLst>
                  <a:ext uri="{FF2B5EF4-FFF2-40B4-BE49-F238E27FC236}">
                    <a16:creationId xmlns:a16="http://schemas.microsoft.com/office/drawing/2014/main" id="{39A18434-BDC2-A0FB-8A97-89B99C4AD2A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813550" y="-5683250"/>
                <a:ext cx="41275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isḷîḋè">
                <a:extLst>
                  <a:ext uri="{FF2B5EF4-FFF2-40B4-BE49-F238E27FC236}">
                    <a16:creationId xmlns:a16="http://schemas.microsoft.com/office/drawing/2014/main" id="{CD03F4F3-D64D-E784-0DA2-9448EC4B44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743700" y="-5683250"/>
                <a:ext cx="41275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îṣḻïďé">
                <a:extLst>
                  <a:ext uri="{FF2B5EF4-FFF2-40B4-BE49-F238E27FC236}">
                    <a16:creationId xmlns:a16="http://schemas.microsoft.com/office/drawing/2014/main" id="{01450B04-726A-28BE-D409-E20BAADFFDB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675438" y="-5683250"/>
                <a:ext cx="39688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ïṥľîde">
                <a:extLst>
                  <a:ext uri="{FF2B5EF4-FFF2-40B4-BE49-F238E27FC236}">
                    <a16:creationId xmlns:a16="http://schemas.microsoft.com/office/drawing/2014/main" id="{31D15413-DC85-5360-6A1A-F94AA0CDF42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781675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ïṧḷíḓè">
                <a:extLst>
                  <a:ext uri="{FF2B5EF4-FFF2-40B4-BE49-F238E27FC236}">
                    <a16:creationId xmlns:a16="http://schemas.microsoft.com/office/drawing/2014/main" id="{5958A472-C9EC-ED27-F430-4958D54EBBF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942013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îš1îḍè">
                <a:extLst>
                  <a:ext uri="{FF2B5EF4-FFF2-40B4-BE49-F238E27FC236}">
                    <a16:creationId xmlns:a16="http://schemas.microsoft.com/office/drawing/2014/main" id="{F7FFDDA4-4D52-6150-ACA2-CB20306C90D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102350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îşľíḍê">
                <a:extLst>
                  <a:ext uri="{FF2B5EF4-FFF2-40B4-BE49-F238E27FC236}">
                    <a16:creationId xmlns:a16="http://schemas.microsoft.com/office/drawing/2014/main" id="{E54EFE8F-739D-A6AC-9EB6-13E93291191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262688" y="-5551488"/>
                <a:ext cx="15875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îśľïḓé">
                <a:extLst>
                  <a:ext uri="{FF2B5EF4-FFF2-40B4-BE49-F238E27FC236}">
                    <a16:creationId xmlns:a16="http://schemas.microsoft.com/office/drawing/2014/main" id="{59A4C5F1-01EE-066D-0D41-06B0085F937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419850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ïŝļiďè">
                <a:extLst>
                  <a:ext uri="{FF2B5EF4-FFF2-40B4-BE49-F238E27FC236}">
                    <a16:creationId xmlns:a16="http://schemas.microsoft.com/office/drawing/2014/main" id="{BAD72AEF-768F-BF1C-C5A7-21E882FD788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580188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ïšḻïde">
                <a:extLst>
                  <a:ext uri="{FF2B5EF4-FFF2-40B4-BE49-F238E27FC236}">
                    <a16:creationId xmlns:a16="http://schemas.microsoft.com/office/drawing/2014/main" id="{03B1A306-94FD-1055-6717-ED640E584A3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34038" y="-5419725"/>
                <a:ext cx="1119188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iṧľîdè">
                <a:extLst>
                  <a:ext uri="{FF2B5EF4-FFF2-40B4-BE49-F238E27FC236}">
                    <a16:creationId xmlns:a16="http://schemas.microsoft.com/office/drawing/2014/main" id="{1EB01F35-A256-B333-D505-C271CAFA969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34038" y="-5276850"/>
                <a:ext cx="1119188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iS1íḋê">
                <a:extLst>
                  <a:ext uri="{FF2B5EF4-FFF2-40B4-BE49-F238E27FC236}">
                    <a16:creationId xmlns:a16="http://schemas.microsoft.com/office/drawing/2014/main" id="{95381942-1A7E-7A0F-5B64-B5488BE0A41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34038" y="-5135563"/>
                <a:ext cx="1119188" cy="158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iṥ1ídê">
                <a:extLst>
                  <a:ext uri="{FF2B5EF4-FFF2-40B4-BE49-F238E27FC236}">
                    <a16:creationId xmlns:a16="http://schemas.microsoft.com/office/drawing/2014/main" id="{59C3124F-9602-B4CA-2587-3709CD72D30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34038" y="-4997450"/>
                <a:ext cx="1119188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îS1iḍe">
                <a:extLst>
                  <a:ext uri="{FF2B5EF4-FFF2-40B4-BE49-F238E27FC236}">
                    <a16:creationId xmlns:a16="http://schemas.microsoft.com/office/drawing/2014/main" id="{C804EA02-7574-4EA5-7D79-9693E19E1F6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524625" y="-4808538"/>
                <a:ext cx="228600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îṩḻîḓé">
                <a:extLst>
                  <a:ext uri="{FF2B5EF4-FFF2-40B4-BE49-F238E27FC236}">
                    <a16:creationId xmlns:a16="http://schemas.microsoft.com/office/drawing/2014/main" id="{69B768CD-7BE6-A155-5E5C-AA335329E74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524625" y="-4764088"/>
                <a:ext cx="228600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îşḷíḋé">
                <a:extLst>
                  <a:ext uri="{FF2B5EF4-FFF2-40B4-BE49-F238E27FC236}">
                    <a16:creationId xmlns:a16="http://schemas.microsoft.com/office/drawing/2014/main" id="{BC7020F1-D80A-2765-8890-2165866AC7B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47738" y="-6008688"/>
                <a:ext cx="2259013" cy="155257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îsliḓé">
                <a:extLst>
                  <a:ext uri="{FF2B5EF4-FFF2-40B4-BE49-F238E27FC236}">
                    <a16:creationId xmlns:a16="http://schemas.microsoft.com/office/drawing/2014/main" id="{50308352-23DD-2B19-7FB7-8C0F7D1357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47738" y="-6008688"/>
                <a:ext cx="2259013" cy="1552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íṩľîďè">
                <a:extLst>
                  <a:ext uri="{FF2B5EF4-FFF2-40B4-BE49-F238E27FC236}">
                    <a16:creationId xmlns:a16="http://schemas.microsoft.com/office/drawing/2014/main" id="{455FFE7B-6E99-B696-963B-6AEA878EE12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47738" y="-5853113"/>
                <a:ext cx="2259013" cy="1397000"/>
              </a:xfrm>
              <a:prstGeom prst="rect">
                <a:avLst/>
              </a:pr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íṩḻiḋe">
                <a:extLst>
                  <a:ext uri="{FF2B5EF4-FFF2-40B4-BE49-F238E27FC236}">
                    <a16:creationId xmlns:a16="http://schemas.microsoft.com/office/drawing/2014/main" id="{88B8E201-F56F-A416-1D85-D747155A00E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47738" y="-5853113"/>
                <a:ext cx="2259013" cy="1397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išlíḓé">
                <a:extLst>
                  <a:ext uri="{FF2B5EF4-FFF2-40B4-BE49-F238E27FC236}">
                    <a16:creationId xmlns:a16="http://schemas.microsoft.com/office/drawing/2014/main" id="{D2A3FE8F-0EE8-3A6F-6EC8-220A78B707E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19175" y="-5954713"/>
                <a:ext cx="133350" cy="25400"/>
              </a:xfrm>
              <a:custGeom>
                <a:avLst/>
                <a:gdLst>
                  <a:gd name="T0" fmla="*/ 4 w 42"/>
                  <a:gd name="T1" fmla="*/ 8 h 8"/>
                  <a:gd name="T2" fmla="*/ 37 w 42"/>
                  <a:gd name="T3" fmla="*/ 8 h 8"/>
                  <a:gd name="T4" fmla="*/ 42 w 42"/>
                  <a:gd name="T5" fmla="*/ 4 h 8"/>
                  <a:gd name="T6" fmla="*/ 37 w 42"/>
                  <a:gd name="T7" fmla="*/ 0 h 8"/>
                  <a:gd name="T8" fmla="*/ 4 w 42"/>
                  <a:gd name="T9" fmla="*/ 0 h 8"/>
                  <a:gd name="T10" fmla="*/ 0 w 42"/>
                  <a:gd name="T11" fmla="*/ 4 h 8"/>
                  <a:gd name="T12" fmla="*/ 4 w 4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8">
                    <a:moveTo>
                      <a:pt x="4" y="8"/>
                    </a:moveTo>
                    <a:cubicBezTo>
                      <a:pt x="37" y="8"/>
                      <a:pt x="37" y="8"/>
                      <a:pt x="37" y="8"/>
                    </a:cubicBezTo>
                    <a:cubicBezTo>
                      <a:pt x="40" y="8"/>
                      <a:pt x="42" y="6"/>
                      <a:pt x="42" y="4"/>
                    </a:cubicBezTo>
                    <a:cubicBezTo>
                      <a:pt x="42" y="2"/>
                      <a:pt x="40" y="0"/>
                      <a:pt x="3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íṥlîďè">
                <a:extLst>
                  <a:ext uri="{FF2B5EF4-FFF2-40B4-BE49-F238E27FC236}">
                    <a16:creationId xmlns:a16="http://schemas.microsoft.com/office/drawing/2014/main" id="{5294FDF8-FEBF-8661-C00C-C767969D437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97213" y="-5976938"/>
                <a:ext cx="55563" cy="5715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iŝľíďê">
                <a:extLst>
                  <a:ext uri="{FF2B5EF4-FFF2-40B4-BE49-F238E27FC236}">
                    <a16:creationId xmlns:a16="http://schemas.microsoft.com/office/drawing/2014/main" id="{F1CADC7D-D883-6C06-26F6-37062493E98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63625" y="-5765800"/>
                <a:ext cx="925513" cy="12001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îṥlíḓe">
                <a:extLst>
                  <a:ext uri="{FF2B5EF4-FFF2-40B4-BE49-F238E27FC236}">
                    <a16:creationId xmlns:a16="http://schemas.microsoft.com/office/drawing/2014/main" id="{110B3303-EFA5-FE47-418A-2239AC9B8EC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63625" y="-5765800"/>
                <a:ext cx="925513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îşľîḍè">
                <a:extLst>
                  <a:ext uri="{FF2B5EF4-FFF2-40B4-BE49-F238E27FC236}">
                    <a16:creationId xmlns:a16="http://schemas.microsoft.com/office/drawing/2014/main" id="{04341D96-13BC-A879-2F75-2F3F464A2DC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230313" y="-5657850"/>
                <a:ext cx="582613" cy="582613"/>
              </a:xfrm>
              <a:custGeom>
                <a:avLst/>
                <a:gdLst>
                  <a:gd name="T0" fmla="*/ 161 w 185"/>
                  <a:gd name="T1" fmla="*/ 84 h 185"/>
                  <a:gd name="T2" fmla="*/ 161 w 185"/>
                  <a:gd name="T3" fmla="*/ 84 h 185"/>
                  <a:gd name="T4" fmla="*/ 161 w 185"/>
                  <a:gd name="T5" fmla="*/ 84 h 185"/>
                  <a:gd name="T6" fmla="*/ 185 w 185"/>
                  <a:gd name="T7" fmla="*/ 83 h 185"/>
                  <a:gd name="T8" fmla="*/ 185 w 185"/>
                  <a:gd name="T9" fmla="*/ 92 h 185"/>
                  <a:gd name="T10" fmla="*/ 162 w 185"/>
                  <a:gd name="T11" fmla="*/ 92 h 185"/>
                  <a:gd name="T12" fmla="*/ 162 w 185"/>
                  <a:gd name="T13" fmla="*/ 92 h 185"/>
                  <a:gd name="T14" fmla="*/ 92 w 185"/>
                  <a:gd name="T15" fmla="*/ 162 h 185"/>
                  <a:gd name="T16" fmla="*/ 92 w 185"/>
                  <a:gd name="T17" fmla="*/ 162 h 185"/>
                  <a:gd name="T18" fmla="*/ 92 w 185"/>
                  <a:gd name="T19" fmla="*/ 185 h 185"/>
                  <a:gd name="T20" fmla="*/ 92 w 185"/>
                  <a:gd name="T21" fmla="*/ 185 h 185"/>
                  <a:gd name="T22" fmla="*/ 185 w 185"/>
                  <a:gd name="T23" fmla="*/ 92 h 185"/>
                  <a:gd name="T24" fmla="*/ 185 w 185"/>
                  <a:gd name="T25" fmla="*/ 83 h 185"/>
                  <a:gd name="T26" fmla="*/ 23 w 185"/>
                  <a:gd name="T27" fmla="*/ 76 h 185"/>
                  <a:gd name="T28" fmla="*/ 22 w 185"/>
                  <a:gd name="T29" fmla="*/ 92 h 185"/>
                  <a:gd name="T30" fmla="*/ 68 w 185"/>
                  <a:gd name="T31" fmla="*/ 158 h 185"/>
                  <a:gd name="T32" fmla="*/ 22 w 185"/>
                  <a:gd name="T33" fmla="*/ 92 h 185"/>
                  <a:gd name="T34" fmla="*/ 23 w 185"/>
                  <a:gd name="T35" fmla="*/ 76 h 185"/>
                  <a:gd name="T36" fmla="*/ 138 w 185"/>
                  <a:gd name="T37" fmla="*/ 39 h 185"/>
                  <a:gd name="T38" fmla="*/ 161 w 185"/>
                  <a:gd name="T39" fmla="*/ 84 h 185"/>
                  <a:gd name="T40" fmla="*/ 148 w 185"/>
                  <a:gd name="T41" fmla="*/ 51 h 185"/>
                  <a:gd name="T42" fmla="*/ 138 w 185"/>
                  <a:gd name="T43" fmla="*/ 39 h 185"/>
                  <a:gd name="T44" fmla="*/ 133 w 185"/>
                  <a:gd name="T45" fmla="*/ 8 h 185"/>
                  <a:gd name="T46" fmla="*/ 145 w 185"/>
                  <a:gd name="T47" fmla="*/ 15 h 185"/>
                  <a:gd name="T48" fmla="*/ 161 w 185"/>
                  <a:gd name="T49" fmla="*/ 29 h 185"/>
                  <a:gd name="T50" fmla="*/ 133 w 185"/>
                  <a:gd name="T51" fmla="*/ 8 h 185"/>
                  <a:gd name="T52" fmla="*/ 75 w 185"/>
                  <a:gd name="T53" fmla="*/ 0 h 185"/>
                  <a:gd name="T54" fmla="*/ 0 w 185"/>
                  <a:gd name="T55" fmla="*/ 77 h 185"/>
                  <a:gd name="T56" fmla="*/ 2 w 185"/>
                  <a:gd name="T57" fmla="*/ 66 h 185"/>
                  <a:gd name="T58" fmla="*/ 45 w 185"/>
                  <a:gd name="T59" fmla="*/ 11 h 185"/>
                  <a:gd name="T60" fmla="*/ 45 w 185"/>
                  <a:gd name="T61" fmla="*/ 11 h 185"/>
                  <a:gd name="T62" fmla="*/ 45 w 185"/>
                  <a:gd name="T63" fmla="*/ 11 h 185"/>
                  <a:gd name="T64" fmla="*/ 49 w 185"/>
                  <a:gd name="T65" fmla="*/ 9 h 185"/>
                  <a:gd name="T66" fmla="*/ 75 w 185"/>
                  <a:gd name="T67" fmla="*/ 0 h 185"/>
                  <a:gd name="T68" fmla="*/ 76 w 185"/>
                  <a:gd name="T69" fmla="*/ 0 h 185"/>
                  <a:gd name="T70" fmla="*/ 75 w 185"/>
                  <a:gd name="T71" fmla="*/ 0 h 185"/>
                  <a:gd name="T72" fmla="*/ 76 w 185"/>
                  <a:gd name="T73" fmla="*/ 0 h 185"/>
                  <a:gd name="T74" fmla="*/ 76 w 185"/>
                  <a:gd name="T75" fmla="*/ 0 h 185"/>
                  <a:gd name="T76" fmla="*/ 76 w 185"/>
                  <a:gd name="T77" fmla="*/ 0 h 185"/>
                  <a:gd name="T78" fmla="*/ 76 w 185"/>
                  <a:gd name="T7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5" h="185">
                    <a:moveTo>
                      <a:pt x="161" y="84"/>
                    </a:moveTo>
                    <a:cubicBezTo>
                      <a:pt x="161" y="84"/>
                      <a:pt x="161" y="84"/>
                      <a:pt x="161" y="84"/>
                    </a:cubicBezTo>
                    <a:cubicBezTo>
                      <a:pt x="161" y="84"/>
                      <a:pt x="161" y="84"/>
                      <a:pt x="161" y="84"/>
                    </a:cubicBezTo>
                    <a:moveTo>
                      <a:pt x="185" y="83"/>
                    </a:moveTo>
                    <a:cubicBezTo>
                      <a:pt x="185" y="86"/>
                      <a:pt x="185" y="89"/>
                      <a:pt x="185" y="92"/>
                    </a:cubicBezTo>
                    <a:cubicBezTo>
                      <a:pt x="162" y="92"/>
                      <a:pt x="162" y="92"/>
                      <a:pt x="162" y="92"/>
                    </a:cubicBezTo>
                    <a:cubicBezTo>
                      <a:pt x="162" y="92"/>
                      <a:pt x="162" y="92"/>
                      <a:pt x="162" y="92"/>
                    </a:cubicBezTo>
                    <a:cubicBezTo>
                      <a:pt x="162" y="130"/>
                      <a:pt x="130" y="162"/>
                      <a:pt x="92" y="162"/>
                    </a:cubicBezTo>
                    <a:cubicBezTo>
                      <a:pt x="92" y="162"/>
                      <a:pt x="92" y="162"/>
                      <a:pt x="92" y="162"/>
                    </a:cubicBezTo>
                    <a:cubicBezTo>
                      <a:pt x="92" y="185"/>
                      <a:pt x="92" y="185"/>
                      <a:pt x="92" y="185"/>
                    </a:cubicBezTo>
                    <a:cubicBezTo>
                      <a:pt x="92" y="185"/>
                      <a:pt x="92" y="185"/>
                      <a:pt x="92" y="185"/>
                    </a:cubicBezTo>
                    <a:cubicBezTo>
                      <a:pt x="143" y="185"/>
                      <a:pt x="185" y="143"/>
                      <a:pt x="185" y="92"/>
                    </a:cubicBezTo>
                    <a:cubicBezTo>
                      <a:pt x="185" y="89"/>
                      <a:pt x="185" y="86"/>
                      <a:pt x="185" y="83"/>
                    </a:cubicBezTo>
                    <a:moveTo>
                      <a:pt x="23" y="76"/>
                    </a:moveTo>
                    <a:cubicBezTo>
                      <a:pt x="22" y="81"/>
                      <a:pt x="22" y="86"/>
                      <a:pt x="22" y="92"/>
                    </a:cubicBezTo>
                    <a:cubicBezTo>
                      <a:pt x="22" y="122"/>
                      <a:pt x="41" y="148"/>
                      <a:pt x="68" y="158"/>
                    </a:cubicBezTo>
                    <a:cubicBezTo>
                      <a:pt x="41" y="148"/>
                      <a:pt x="22" y="122"/>
                      <a:pt x="22" y="92"/>
                    </a:cubicBezTo>
                    <a:cubicBezTo>
                      <a:pt x="22" y="86"/>
                      <a:pt x="22" y="81"/>
                      <a:pt x="23" y="76"/>
                    </a:cubicBezTo>
                    <a:moveTo>
                      <a:pt x="138" y="39"/>
                    </a:moveTo>
                    <a:cubicBezTo>
                      <a:pt x="151" y="50"/>
                      <a:pt x="159" y="66"/>
                      <a:pt x="161" y="84"/>
                    </a:cubicBezTo>
                    <a:cubicBezTo>
                      <a:pt x="160" y="72"/>
                      <a:pt x="155" y="60"/>
                      <a:pt x="148" y="51"/>
                    </a:cubicBezTo>
                    <a:cubicBezTo>
                      <a:pt x="145" y="47"/>
                      <a:pt x="142" y="43"/>
                      <a:pt x="138" y="39"/>
                    </a:cubicBezTo>
                    <a:moveTo>
                      <a:pt x="133" y="8"/>
                    </a:moveTo>
                    <a:cubicBezTo>
                      <a:pt x="137" y="10"/>
                      <a:pt x="141" y="12"/>
                      <a:pt x="145" y="15"/>
                    </a:cubicBezTo>
                    <a:cubicBezTo>
                      <a:pt x="151" y="19"/>
                      <a:pt x="156" y="24"/>
                      <a:pt x="161" y="29"/>
                    </a:cubicBezTo>
                    <a:cubicBezTo>
                      <a:pt x="153" y="20"/>
                      <a:pt x="143" y="13"/>
                      <a:pt x="133" y="8"/>
                    </a:cubicBezTo>
                    <a:moveTo>
                      <a:pt x="75" y="0"/>
                    </a:moveTo>
                    <a:cubicBezTo>
                      <a:pt x="36" y="7"/>
                      <a:pt x="6" y="38"/>
                      <a:pt x="0" y="77"/>
                    </a:cubicBezTo>
                    <a:cubicBezTo>
                      <a:pt x="0" y="73"/>
                      <a:pt x="1" y="69"/>
                      <a:pt x="2" y="66"/>
                    </a:cubicBezTo>
                    <a:cubicBezTo>
                      <a:pt x="9" y="42"/>
                      <a:pt x="25" y="23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6" y="10"/>
                      <a:pt x="48" y="9"/>
                      <a:pt x="49" y="9"/>
                    </a:cubicBezTo>
                    <a:cubicBezTo>
                      <a:pt x="57" y="5"/>
                      <a:pt x="66" y="1"/>
                      <a:pt x="75" y="0"/>
                    </a:cubicBezTo>
                    <a:moveTo>
                      <a:pt x="76" y="0"/>
                    </a:moveTo>
                    <a:cubicBezTo>
                      <a:pt x="76" y="0"/>
                      <a:pt x="76" y="0"/>
                      <a:pt x="75" y="0"/>
                    </a:cubicBezTo>
                    <a:cubicBezTo>
                      <a:pt x="76" y="0"/>
                      <a:pt x="76" y="0"/>
                      <a:pt x="76" y="0"/>
                    </a:cubicBezTo>
                    <a:moveTo>
                      <a:pt x="76" y="0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</a:path>
                </a:pathLst>
              </a:custGeom>
              <a:solidFill>
                <a:srgbClr val="E9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îṩḷîḋè">
                <a:extLst>
                  <a:ext uri="{FF2B5EF4-FFF2-40B4-BE49-F238E27FC236}">
                    <a16:creationId xmlns:a16="http://schemas.microsoft.com/office/drawing/2014/main" id="{A82C8282-A853-003B-A68E-1E23DE507E4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23963" y="-5664200"/>
                <a:ext cx="588963" cy="588963"/>
              </a:xfrm>
              <a:custGeom>
                <a:avLst/>
                <a:gdLst>
                  <a:gd name="T0" fmla="*/ 187 w 187"/>
                  <a:gd name="T1" fmla="*/ 94 h 187"/>
                  <a:gd name="T2" fmla="*/ 164 w 187"/>
                  <a:gd name="T3" fmla="*/ 94 h 187"/>
                  <a:gd name="T4" fmla="*/ 150 w 187"/>
                  <a:gd name="T5" fmla="*/ 53 h 187"/>
                  <a:gd name="T6" fmla="*/ 130 w 187"/>
                  <a:gd name="T7" fmla="*/ 34 h 187"/>
                  <a:gd name="T8" fmla="*/ 94 w 187"/>
                  <a:gd name="T9" fmla="*/ 24 h 187"/>
                  <a:gd name="T10" fmla="*/ 68 w 187"/>
                  <a:gd name="T11" fmla="*/ 28 h 187"/>
                  <a:gd name="T12" fmla="*/ 59 w 187"/>
                  <a:gd name="T13" fmla="*/ 33 h 187"/>
                  <a:gd name="T14" fmla="*/ 27 w 187"/>
                  <a:gd name="T15" fmla="*/ 73 h 187"/>
                  <a:gd name="T16" fmla="*/ 24 w 187"/>
                  <a:gd name="T17" fmla="*/ 94 h 187"/>
                  <a:gd name="T18" fmla="*/ 94 w 187"/>
                  <a:gd name="T19" fmla="*/ 164 h 187"/>
                  <a:gd name="T20" fmla="*/ 94 w 187"/>
                  <a:gd name="T21" fmla="*/ 187 h 187"/>
                  <a:gd name="T22" fmla="*/ 0 w 187"/>
                  <a:gd name="T23" fmla="*/ 94 h 187"/>
                  <a:gd name="T24" fmla="*/ 4 w 187"/>
                  <a:gd name="T25" fmla="*/ 68 h 187"/>
                  <a:gd name="T26" fmla="*/ 47 w 187"/>
                  <a:gd name="T27" fmla="*/ 13 h 187"/>
                  <a:gd name="T28" fmla="*/ 58 w 187"/>
                  <a:gd name="T29" fmla="*/ 8 h 187"/>
                  <a:gd name="T30" fmla="*/ 94 w 187"/>
                  <a:gd name="T31" fmla="*/ 0 h 187"/>
                  <a:gd name="T32" fmla="*/ 147 w 187"/>
                  <a:gd name="T33" fmla="*/ 17 h 187"/>
                  <a:gd name="T34" fmla="*/ 164 w 187"/>
                  <a:gd name="T35" fmla="*/ 32 h 187"/>
                  <a:gd name="T36" fmla="*/ 187 w 187"/>
                  <a:gd name="T37" fmla="*/ 9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7" h="187">
                    <a:moveTo>
                      <a:pt x="187" y="94"/>
                    </a:moveTo>
                    <a:cubicBezTo>
                      <a:pt x="164" y="94"/>
                      <a:pt x="164" y="94"/>
                      <a:pt x="164" y="94"/>
                    </a:cubicBezTo>
                    <a:cubicBezTo>
                      <a:pt x="164" y="78"/>
                      <a:pt x="159" y="64"/>
                      <a:pt x="150" y="53"/>
                    </a:cubicBezTo>
                    <a:cubicBezTo>
                      <a:pt x="145" y="45"/>
                      <a:pt x="138" y="39"/>
                      <a:pt x="130" y="34"/>
                    </a:cubicBezTo>
                    <a:cubicBezTo>
                      <a:pt x="119" y="27"/>
                      <a:pt x="107" y="24"/>
                      <a:pt x="94" y="24"/>
                    </a:cubicBezTo>
                    <a:cubicBezTo>
                      <a:pt x="85" y="24"/>
                      <a:pt x="76" y="25"/>
                      <a:pt x="68" y="28"/>
                    </a:cubicBezTo>
                    <a:cubicBezTo>
                      <a:pt x="65" y="30"/>
                      <a:pt x="62" y="31"/>
                      <a:pt x="59" y="33"/>
                    </a:cubicBezTo>
                    <a:cubicBezTo>
                      <a:pt x="44" y="42"/>
                      <a:pt x="32" y="56"/>
                      <a:pt x="27" y="73"/>
                    </a:cubicBezTo>
                    <a:cubicBezTo>
                      <a:pt x="25" y="80"/>
                      <a:pt x="24" y="87"/>
                      <a:pt x="24" y="94"/>
                    </a:cubicBezTo>
                    <a:cubicBezTo>
                      <a:pt x="24" y="132"/>
                      <a:pt x="55" y="164"/>
                      <a:pt x="94" y="16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42" y="187"/>
                      <a:pt x="0" y="145"/>
                      <a:pt x="0" y="94"/>
                    </a:cubicBezTo>
                    <a:cubicBezTo>
                      <a:pt x="0" y="85"/>
                      <a:pt x="2" y="76"/>
                      <a:pt x="4" y="68"/>
                    </a:cubicBezTo>
                    <a:cubicBezTo>
                      <a:pt x="11" y="44"/>
                      <a:pt x="27" y="25"/>
                      <a:pt x="47" y="13"/>
                    </a:cubicBezTo>
                    <a:cubicBezTo>
                      <a:pt x="51" y="11"/>
                      <a:pt x="54" y="9"/>
                      <a:pt x="58" y="8"/>
                    </a:cubicBezTo>
                    <a:cubicBezTo>
                      <a:pt x="69" y="3"/>
                      <a:pt x="81" y="0"/>
                      <a:pt x="94" y="0"/>
                    </a:cubicBezTo>
                    <a:cubicBezTo>
                      <a:pt x="113" y="0"/>
                      <a:pt x="132" y="6"/>
                      <a:pt x="147" y="17"/>
                    </a:cubicBezTo>
                    <a:cubicBezTo>
                      <a:pt x="153" y="21"/>
                      <a:pt x="159" y="26"/>
                      <a:pt x="164" y="32"/>
                    </a:cubicBezTo>
                    <a:cubicBezTo>
                      <a:pt x="178" y="48"/>
                      <a:pt x="187" y="70"/>
                      <a:pt x="187" y="94"/>
                    </a:cubicBezTo>
                  </a:path>
                </a:pathLst>
              </a:custGeom>
              <a:solidFill>
                <a:srgbClr val="FBB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íślîḑe">
                <a:extLst>
                  <a:ext uri="{FF2B5EF4-FFF2-40B4-BE49-F238E27FC236}">
                    <a16:creationId xmlns:a16="http://schemas.microsoft.com/office/drawing/2014/main" id="{1DDFBAC7-B586-5200-CFA2-6A8D7A66F4F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6663" y="-5638800"/>
                <a:ext cx="201613" cy="203200"/>
              </a:xfrm>
              <a:custGeom>
                <a:avLst/>
                <a:gdLst>
                  <a:gd name="T0" fmla="*/ 64 w 64"/>
                  <a:gd name="T1" fmla="*/ 20 h 65"/>
                  <a:gd name="T2" fmla="*/ 55 w 64"/>
                  <a:gd name="T3" fmla="*/ 25 h 65"/>
                  <a:gd name="T4" fmla="*/ 23 w 64"/>
                  <a:gd name="T5" fmla="*/ 65 h 65"/>
                  <a:gd name="T6" fmla="*/ 0 w 64"/>
                  <a:gd name="T7" fmla="*/ 60 h 65"/>
                  <a:gd name="T8" fmla="*/ 43 w 64"/>
                  <a:gd name="T9" fmla="*/ 5 h 65"/>
                  <a:gd name="T10" fmla="*/ 54 w 64"/>
                  <a:gd name="T11" fmla="*/ 0 h 65"/>
                  <a:gd name="T12" fmla="*/ 64 w 64"/>
                  <a:gd name="T13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5">
                    <a:moveTo>
                      <a:pt x="64" y="20"/>
                    </a:moveTo>
                    <a:cubicBezTo>
                      <a:pt x="61" y="22"/>
                      <a:pt x="58" y="23"/>
                      <a:pt x="55" y="25"/>
                    </a:cubicBezTo>
                    <a:cubicBezTo>
                      <a:pt x="40" y="34"/>
                      <a:pt x="28" y="48"/>
                      <a:pt x="23" y="65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7" y="36"/>
                      <a:pt x="23" y="17"/>
                      <a:pt x="43" y="5"/>
                    </a:cubicBezTo>
                    <a:cubicBezTo>
                      <a:pt x="47" y="3"/>
                      <a:pt x="50" y="1"/>
                      <a:pt x="54" y="0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E0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íšļiḑè">
                <a:extLst>
                  <a:ext uri="{FF2B5EF4-FFF2-40B4-BE49-F238E27FC236}">
                    <a16:creationId xmlns:a16="http://schemas.microsoft.com/office/drawing/2014/main" id="{9A875636-8D87-B9CF-8A73-97627F04DC4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73188" y="-5664200"/>
                <a:ext cx="366713" cy="166688"/>
              </a:xfrm>
              <a:custGeom>
                <a:avLst/>
                <a:gdLst>
                  <a:gd name="T0" fmla="*/ 117 w 117"/>
                  <a:gd name="T1" fmla="*/ 32 h 53"/>
                  <a:gd name="T2" fmla="*/ 103 w 117"/>
                  <a:gd name="T3" fmla="*/ 53 h 53"/>
                  <a:gd name="T4" fmla="*/ 83 w 117"/>
                  <a:gd name="T5" fmla="*/ 34 h 53"/>
                  <a:gd name="T6" fmla="*/ 47 w 117"/>
                  <a:gd name="T7" fmla="*/ 24 h 53"/>
                  <a:gd name="T8" fmla="*/ 12 w 117"/>
                  <a:gd name="T9" fmla="*/ 33 h 53"/>
                  <a:gd name="T10" fmla="*/ 0 w 117"/>
                  <a:gd name="T11" fmla="*/ 13 h 53"/>
                  <a:gd name="T12" fmla="*/ 47 w 117"/>
                  <a:gd name="T13" fmla="*/ 0 h 53"/>
                  <a:gd name="T14" fmla="*/ 100 w 117"/>
                  <a:gd name="T15" fmla="*/ 17 h 53"/>
                  <a:gd name="T16" fmla="*/ 117 w 117"/>
                  <a:gd name="T17" fmla="*/ 3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53">
                    <a:moveTo>
                      <a:pt x="117" y="32"/>
                    </a:moveTo>
                    <a:cubicBezTo>
                      <a:pt x="103" y="53"/>
                      <a:pt x="103" y="53"/>
                      <a:pt x="103" y="53"/>
                    </a:cubicBezTo>
                    <a:cubicBezTo>
                      <a:pt x="98" y="45"/>
                      <a:pt x="91" y="39"/>
                      <a:pt x="83" y="34"/>
                    </a:cubicBezTo>
                    <a:cubicBezTo>
                      <a:pt x="72" y="27"/>
                      <a:pt x="60" y="24"/>
                      <a:pt x="47" y="24"/>
                    </a:cubicBezTo>
                    <a:cubicBezTo>
                      <a:pt x="34" y="24"/>
                      <a:pt x="22" y="27"/>
                      <a:pt x="12" y="3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4" y="5"/>
                      <a:pt x="30" y="0"/>
                      <a:pt x="47" y="0"/>
                    </a:cubicBezTo>
                    <a:cubicBezTo>
                      <a:pt x="66" y="0"/>
                      <a:pt x="85" y="6"/>
                      <a:pt x="100" y="17"/>
                    </a:cubicBezTo>
                    <a:cubicBezTo>
                      <a:pt x="106" y="21"/>
                      <a:pt x="112" y="26"/>
                      <a:pt x="117" y="32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ïṧļiḑé">
                <a:extLst>
                  <a:ext uri="{FF2B5EF4-FFF2-40B4-BE49-F238E27FC236}">
                    <a16:creationId xmlns:a16="http://schemas.microsoft.com/office/drawing/2014/main" id="{39853840-5C22-2EDC-4EBD-FDEEDF078DF7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328738" y="-5561013"/>
                <a:ext cx="381000" cy="381000"/>
              </a:xfrm>
              <a:custGeom>
                <a:avLst/>
                <a:gdLst>
                  <a:gd name="T0" fmla="*/ 61 w 121"/>
                  <a:gd name="T1" fmla="*/ 118 h 121"/>
                  <a:gd name="T2" fmla="*/ 3 w 121"/>
                  <a:gd name="T3" fmla="*/ 61 h 121"/>
                  <a:gd name="T4" fmla="*/ 61 w 121"/>
                  <a:gd name="T5" fmla="*/ 3 h 121"/>
                  <a:gd name="T6" fmla="*/ 61 w 121"/>
                  <a:gd name="T7" fmla="*/ 3 h 121"/>
                  <a:gd name="T8" fmla="*/ 118 w 121"/>
                  <a:gd name="T9" fmla="*/ 61 h 121"/>
                  <a:gd name="T10" fmla="*/ 61 w 121"/>
                  <a:gd name="T11" fmla="*/ 118 h 121"/>
                  <a:gd name="T12" fmla="*/ 61 w 121"/>
                  <a:gd name="T13" fmla="*/ 118 h 121"/>
                  <a:gd name="T14" fmla="*/ 61 w 121"/>
                  <a:gd name="T15" fmla="*/ 0 h 121"/>
                  <a:gd name="T16" fmla="*/ 61 w 121"/>
                  <a:gd name="T17" fmla="*/ 0 h 121"/>
                  <a:gd name="T18" fmla="*/ 0 w 121"/>
                  <a:gd name="T19" fmla="*/ 61 h 121"/>
                  <a:gd name="T20" fmla="*/ 61 w 121"/>
                  <a:gd name="T21" fmla="*/ 121 h 121"/>
                  <a:gd name="T22" fmla="*/ 61 w 121"/>
                  <a:gd name="T23" fmla="*/ 121 h 121"/>
                  <a:gd name="T24" fmla="*/ 121 w 121"/>
                  <a:gd name="T25" fmla="*/ 61 h 121"/>
                  <a:gd name="T26" fmla="*/ 61 w 121"/>
                  <a:gd name="T2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1" h="121">
                    <a:moveTo>
                      <a:pt x="61" y="118"/>
                    </a:moveTo>
                    <a:cubicBezTo>
                      <a:pt x="29" y="118"/>
                      <a:pt x="3" y="92"/>
                      <a:pt x="3" y="61"/>
                    </a:cubicBezTo>
                    <a:cubicBezTo>
                      <a:pt x="3" y="29"/>
                      <a:pt x="29" y="3"/>
                      <a:pt x="61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92" y="3"/>
                      <a:pt x="118" y="29"/>
                      <a:pt x="118" y="61"/>
                    </a:cubicBezTo>
                    <a:cubicBezTo>
                      <a:pt x="118" y="92"/>
                      <a:pt x="92" y="118"/>
                      <a:pt x="61" y="118"/>
                    </a:cubicBezTo>
                    <a:cubicBezTo>
                      <a:pt x="61" y="118"/>
                      <a:pt x="61" y="118"/>
                      <a:pt x="61" y="118"/>
                    </a:cubicBezTo>
                    <a:moveTo>
                      <a:pt x="61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1" y="121"/>
                    </a:cubicBezTo>
                    <a:cubicBezTo>
                      <a:pt x="61" y="121"/>
                      <a:pt x="61" y="121"/>
                      <a:pt x="61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1" y="0"/>
                    </a:cubicBezTo>
                  </a:path>
                </a:pathLst>
              </a:custGeom>
              <a:solidFill>
                <a:srgbClr val="E9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ïŝ1iḓê">
                <a:extLst>
                  <a:ext uri="{FF2B5EF4-FFF2-40B4-BE49-F238E27FC236}">
                    <a16:creationId xmlns:a16="http://schemas.microsoft.com/office/drawing/2014/main" id="{3D6523E4-E34B-A178-E8F7-A7B78E03235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633538" y="-5611813"/>
                <a:ext cx="179388" cy="242888"/>
              </a:xfrm>
              <a:custGeom>
                <a:avLst/>
                <a:gdLst>
                  <a:gd name="T0" fmla="*/ 57 w 57"/>
                  <a:gd name="T1" fmla="*/ 77 h 77"/>
                  <a:gd name="T2" fmla="*/ 34 w 57"/>
                  <a:gd name="T3" fmla="*/ 77 h 77"/>
                  <a:gd name="T4" fmla="*/ 0 w 57"/>
                  <a:gd name="T5" fmla="*/ 17 h 77"/>
                  <a:gd name="T6" fmla="*/ 17 w 57"/>
                  <a:gd name="T7" fmla="*/ 0 h 77"/>
                  <a:gd name="T8" fmla="*/ 57 w 57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77">
                    <a:moveTo>
                      <a:pt x="57" y="77"/>
                    </a:moveTo>
                    <a:cubicBezTo>
                      <a:pt x="34" y="77"/>
                      <a:pt x="34" y="77"/>
                      <a:pt x="34" y="77"/>
                    </a:cubicBezTo>
                    <a:cubicBezTo>
                      <a:pt x="34" y="51"/>
                      <a:pt x="20" y="29"/>
                      <a:pt x="0" y="1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41" y="17"/>
                      <a:pt x="57" y="45"/>
                      <a:pt x="57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iṧ1ïḓè">
                <a:extLst>
                  <a:ext uri="{FF2B5EF4-FFF2-40B4-BE49-F238E27FC236}">
                    <a16:creationId xmlns:a16="http://schemas.microsoft.com/office/drawing/2014/main" id="{E1C35A81-4308-CA59-51DE-84AEB70C12C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84275" y="-4697413"/>
                <a:ext cx="52388" cy="5238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îṡļïdé">
                <a:extLst>
                  <a:ext uri="{FF2B5EF4-FFF2-40B4-BE49-F238E27FC236}">
                    <a16:creationId xmlns:a16="http://schemas.microsoft.com/office/drawing/2014/main" id="{933E9BE7-135B-C9A7-F6D7-CD4443724B1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84275" y="-4783138"/>
                <a:ext cx="52388" cy="5397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îšḻiďê">
                <a:extLst>
                  <a:ext uri="{FF2B5EF4-FFF2-40B4-BE49-F238E27FC236}">
                    <a16:creationId xmlns:a16="http://schemas.microsoft.com/office/drawing/2014/main" id="{4F992A39-4797-D469-630C-98F9C3A97BE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84275" y="-4868863"/>
                <a:ext cx="52388" cy="50800"/>
              </a:xfrm>
              <a:prstGeom prst="rect">
                <a:avLst/>
              </a:prstGeom>
              <a:solidFill>
                <a:srgbClr val="E0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íṡľiḑé">
                <a:extLst>
                  <a:ext uri="{FF2B5EF4-FFF2-40B4-BE49-F238E27FC236}">
                    <a16:creationId xmlns:a16="http://schemas.microsoft.com/office/drawing/2014/main" id="{3FA0C355-EF76-9503-678B-A30A102D6F4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84275" y="-4956175"/>
                <a:ext cx="52388" cy="53975"/>
              </a:xfrm>
              <a:prstGeom prst="rect">
                <a:avLst/>
              </a:prstGeom>
              <a:solidFill>
                <a:srgbClr val="FBB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ïŝḻiďé">
                <a:extLst>
                  <a:ext uri="{FF2B5EF4-FFF2-40B4-BE49-F238E27FC236}">
                    <a16:creationId xmlns:a16="http://schemas.microsoft.com/office/drawing/2014/main" id="{DF3991A8-F71A-0035-E41B-AA51C6702D4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17600" y="-5692775"/>
                <a:ext cx="128588" cy="41275"/>
              </a:xfrm>
              <a:custGeom>
                <a:avLst/>
                <a:gdLst>
                  <a:gd name="T0" fmla="*/ 35 w 41"/>
                  <a:gd name="T1" fmla="*/ 13 h 13"/>
                  <a:gd name="T2" fmla="*/ 7 w 41"/>
                  <a:gd name="T3" fmla="*/ 13 h 13"/>
                  <a:gd name="T4" fmla="*/ 0 w 41"/>
                  <a:gd name="T5" fmla="*/ 6 h 13"/>
                  <a:gd name="T6" fmla="*/ 7 w 41"/>
                  <a:gd name="T7" fmla="*/ 0 h 13"/>
                  <a:gd name="T8" fmla="*/ 35 w 41"/>
                  <a:gd name="T9" fmla="*/ 0 h 13"/>
                  <a:gd name="T10" fmla="*/ 41 w 41"/>
                  <a:gd name="T11" fmla="*/ 6 h 13"/>
                  <a:gd name="T12" fmla="*/ 35 w 41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13">
                    <a:moveTo>
                      <a:pt x="35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0"/>
                      <a:pt x="41" y="3"/>
                      <a:pt x="41" y="6"/>
                    </a:cubicBezTo>
                    <a:cubicBezTo>
                      <a:pt x="41" y="10"/>
                      <a:pt x="38" y="13"/>
                      <a:pt x="35" y="13"/>
                    </a:cubicBezTo>
                    <a:close/>
                  </a:path>
                </a:pathLst>
              </a:custGeom>
              <a:solidFill>
                <a:srgbClr val="44B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ísļíḑê">
                <a:extLst>
                  <a:ext uri="{FF2B5EF4-FFF2-40B4-BE49-F238E27FC236}">
                    <a16:creationId xmlns:a16="http://schemas.microsoft.com/office/drawing/2014/main" id="{97E6C035-A02B-FF20-6A88-848B3A2FB6B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96975" y="-5497513"/>
                <a:ext cx="26988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iṩ1iḑe">
                <a:extLst>
                  <a:ext uri="{FF2B5EF4-FFF2-40B4-BE49-F238E27FC236}">
                    <a16:creationId xmlns:a16="http://schemas.microsoft.com/office/drawing/2014/main" id="{BC97781D-747C-A0BE-2657-9AE8494C5E8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96975" y="-5481638"/>
                <a:ext cx="26988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îSļïḍé">
                <a:extLst>
                  <a:ext uri="{FF2B5EF4-FFF2-40B4-BE49-F238E27FC236}">
                    <a16:creationId xmlns:a16="http://schemas.microsoft.com/office/drawing/2014/main" id="{2057BE08-CC2E-C9EF-B9B7-EE5A3024918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533525" y="-5060950"/>
                <a:ext cx="26988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ïŝḷiḓè">
                <a:extLst>
                  <a:ext uri="{FF2B5EF4-FFF2-40B4-BE49-F238E27FC236}">
                    <a16:creationId xmlns:a16="http://schemas.microsoft.com/office/drawing/2014/main" id="{CAAD3F3C-2FE0-8040-ADDF-5E47C40C1EE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533525" y="-5045075"/>
                <a:ext cx="26988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íšlîḋe">
                <a:extLst>
                  <a:ext uri="{FF2B5EF4-FFF2-40B4-BE49-F238E27FC236}">
                    <a16:creationId xmlns:a16="http://schemas.microsoft.com/office/drawing/2014/main" id="{FAB49B79-3847-7DA2-B337-7AAD1711A49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84300" y="-5673725"/>
                <a:ext cx="28575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îṥľïḑê">
                <a:extLst>
                  <a:ext uri="{FF2B5EF4-FFF2-40B4-BE49-F238E27FC236}">
                    <a16:creationId xmlns:a16="http://schemas.microsoft.com/office/drawing/2014/main" id="{02D25760-A311-8D2D-8400-3167F9EB7CE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84300" y="-5657850"/>
                <a:ext cx="28575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iSlidé">
                <a:extLst>
                  <a:ext uri="{FF2B5EF4-FFF2-40B4-BE49-F238E27FC236}">
                    <a16:creationId xmlns:a16="http://schemas.microsoft.com/office/drawing/2014/main" id="{25FBCCA8-772F-4AEC-D9E6-54651E9F90E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739900" y="-5624513"/>
                <a:ext cx="285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ïṡḷiḍé">
                <a:extLst>
                  <a:ext uri="{FF2B5EF4-FFF2-40B4-BE49-F238E27FC236}">
                    <a16:creationId xmlns:a16="http://schemas.microsoft.com/office/drawing/2014/main" id="{F45D5E9F-05AA-1542-17A0-FFBA81ECB92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739900" y="-5605463"/>
                <a:ext cx="28575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ïṧliḋè">
                <a:extLst>
                  <a:ext uri="{FF2B5EF4-FFF2-40B4-BE49-F238E27FC236}">
                    <a16:creationId xmlns:a16="http://schemas.microsoft.com/office/drawing/2014/main" id="{9F3AFF77-EE23-0373-EB14-48A463E1A0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085975" y="-5765800"/>
                <a:ext cx="1039813" cy="4286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ïsľídé">
                <a:extLst>
                  <a:ext uri="{FF2B5EF4-FFF2-40B4-BE49-F238E27FC236}">
                    <a16:creationId xmlns:a16="http://schemas.microsoft.com/office/drawing/2014/main" id="{8C65D749-A9A0-FBE6-40CD-7E0A6D0A558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089150" y="-5253038"/>
                <a:ext cx="1036638" cy="6810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îṣlïḑe">
                <a:extLst>
                  <a:ext uri="{FF2B5EF4-FFF2-40B4-BE49-F238E27FC236}">
                    <a16:creationId xmlns:a16="http://schemas.microsoft.com/office/drawing/2014/main" id="{6968CDD3-7943-4909-26EF-AD9113552A3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124075" y="-5721350"/>
                <a:ext cx="60325" cy="15875"/>
              </a:xfrm>
              <a:custGeom>
                <a:avLst/>
                <a:gdLst>
                  <a:gd name="T0" fmla="*/ 16 w 19"/>
                  <a:gd name="T1" fmla="*/ 5 h 5"/>
                  <a:gd name="T2" fmla="*/ 3 w 19"/>
                  <a:gd name="T3" fmla="*/ 5 h 5"/>
                  <a:gd name="T4" fmla="*/ 0 w 19"/>
                  <a:gd name="T5" fmla="*/ 2 h 5"/>
                  <a:gd name="T6" fmla="*/ 3 w 19"/>
                  <a:gd name="T7" fmla="*/ 0 h 5"/>
                  <a:gd name="T8" fmla="*/ 16 w 19"/>
                  <a:gd name="T9" fmla="*/ 0 h 5"/>
                  <a:gd name="T10" fmla="*/ 19 w 19"/>
                  <a:gd name="T11" fmla="*/ 2 h 5"/>
                  <a:gd name="T12" fmla="*/ 16 w 1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">
                    <a:moveTo>
                      <a:pt x="16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4"/>
                      <a:pt x="18" y="5"/>
                      <a:pt x="16" y="5"/>
                    </a:cubicBezTo>
                    <a:close/>
                  </a:path>
                </a:pathLst>
              </a:custGeom>
              <a:solidFill>
                <a:srgbClr val="44B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îṧľîďè">
                <a:extLst>
                  <a:ext uri="{FF2B5EF4-FFF2-40B4-BE49-F238E27FC236}">
                    <a16:creationId xmlns:a16="http://schemas.microsoft.com/office/drawing/2014/main" id="{E127552B-E93C-1887-05D9-CA3C2B824B4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124075" y="-5208588"/>
                <a:ext cx="60325" cy="19050"/>
              </a:xfrm>
              <a:custGeom>
                <a:avLst/>
                <a:gdLst>
                  <a:gd name="T0" fmla="*/ 16 w 19"/>
                  <a:gd name="T1" fmla="*/ 6 h 6"/>
                  <a:gd name="T2" fmla="*/ 3 w 19"/>
                  <a:gd name="T3" fmla="*/ 6 h 6"/>
                  <a:gd name="T4" fmla="*/ 0 w 19"/>
                  <a:gd name="T5" fmla="*/ 3 h 6"/>
                  <a:gd name="T6" fmla="*/ 3 w 19"/>
                  <a:gd name="T7" fmla="*/ 0 h 6"/>
                  <a:gd name="T8" fmla="*/ 16 w 19"/>
                  <a:gd name="T9" fmla="*/ 0 h 6"/>
                  <a:gd name="T10" fmla="*/ 19 w 19"/>
                  <a:gd name="T11" fmla="*/ 3 h 6"/>
                  <a:gd name="T12" fmla="*/ 16 w 19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6">
                    <a:moveTo>
                      <a:pt x="16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9" y="1"/>
                      <a:pt x="19" y="3"/>
                    </a:cubicBezTo>
                    <a:cubicBezTo>
                      <a:pt x="19" y="5"/>
                      <a:pt x="18" y="6"/>
                      <a:pt x="16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íŝḷiḍè">
                <a:extLst>
                  <a:ext uri="{FF2B5EF4-FFF2-40B4-BE49-F238E27FC236}">
                    <a16:creationId xmlns:a16="http://schemas.microsoft.com/office/drawing/2014/main" id="{DC5C1962-046B-0ED9-1332-F12DA22BC45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00275" y="-5113338"/>
                <a:ext cx="827088" cy="77788"/>
              </a:xfrm>
              <a:prstGeom prst="rect">
                <a:avLst/>
              </a:pr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í$ľîḑè">
                <a:extLst>
                  <a:ext uri="{FF2B5EF4-FFF2-40B4-BE49-F238E27FC236}">
                    <a16:creationId xmlns:a16="http://schemas.microsoft.com/office/drawing/2014/main" id="{0C5D3D19-66A1-E94C-FE26-ABA8E39D2A3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00275" y="-4962525"/>
                <a:ext cx="827088" cy="79375"/>
              </a:xfrm>
              <a:prstGeom prst="rect">
                <a:avLst/>
              </a:pr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ïṡlidè">
                <a:extLst>
                  <a:ext uri="{FF2B5EF4-FFF2-40B4-BE49-F238E27FC236}">
                    <a16:creationId xmlns:a16="http://schemas.microsoft.com/office/drawing/2014/main" id="{B56D55D2-6E04-00F0-C05C-BAB1028C526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28850" y="-5091113"/>
                <a:ext cx="198438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îṧḻîḍè">
                <a:extLst>
                  <a:ext uri="{FF2B5EF4-FFF2-40B4-BE49-F238E27FC236}">
                    <a16:creationId xmlns:a16="http://schemas.microsoft.com/office/drawing/2014/main" id="{3F6AE85D-EE72-6910-13B5-08BABB6F854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28850" y="-5068888"/>
                <a:ext cx="150813" cy="476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iṧḷïḍé">
                <a:extLst>
                  <a:ext uri="{FF2B5EF4-FFF2-40B4-BE49-F238E27FC236}">
                    <a16:creationId xmlns:a16="http://schemas.microsoft.com/office/drawing/2014/main" id="{0F5A12BB-BBE5-A850-984A-A6FBDACD42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2025" y="-5016500"/>
                <a:ext cx="2794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iśḻïḓè">
                <a:extLst>
                  <a:ext uri="{FF2B5EF4-FFF2-40B4-BE49-F238E27FC236}">
                    <a16:creationId xmlns:a16="http://schemas.microsoft.com/office/drawing/2014/main" id="{AEAC307E-FBEA-66B9-2A0A-CB6A3887EB0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2025" y="-4997450"/>
                <a:ext cx="68263" cy="635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îṣḷiḓê">
                <a:extLst>
                  <a:ext uri="{FF2B5EF4-FFF2-40B4-BE49-F238E27FC236}">
                    <a16:creationId xmlns:a16="http://schemas.microsoft.com/office/drawing/2014/main" id="{716AC46C-98F5-8E8C-D795-6656078814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5200" y="-4940300"/>
                <a:ext cx="80963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iS1ïde">
                <a:extLst>
                  <a:ext uri="{FF2B5EF4-FFF2-40B4-BE49-F238E27FC236}">
                    <a16:creationId xmlns:a16="http://schemas.microsoft.com/office/drawing/2014/main" id="{28EB23B9-6D8F-897D-CEAD-880BE3F6BDD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5200" y="-4918075"/>
                <a:ext cx="147638" cy="635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ïṥḷïde">
                <a:extLst>
                  <a:ext uri="{FF2B5EF4-FFF2-40B4-BE49-F238E27FC236}">
                    <a16:creationId xmlns:a16="http://schemas.microsoft.com/office/drawing/2014/main" id="{F33D0EC8-7C62-4547-8CC7-73F3B8BA3E8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8375" y="-4865688"/>
                <a:ext cx="188913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îŝliďé">
                <a:extLst>
                  <a:ext uri="{FF2B5EF4-FFF2-40B4-BE49-F238E27FC236}">
                    <a16:creationId xmlns:a16="http://schemas.microsoft.com/office/drawing/2014/main" id="{1FA769A5-4410-6F2B-0FA8-6FB7A815FE7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8375" y="-4846638"/>
                <a:ext cx="46038" cy="952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îŝḷîḍè">
                <a:extLst>
                  <a:ext uri="{FF2B5EF4-FFF2-40B4-BE49-F238E27FC236}">
                    <a16:creationId xmlns:a16="http://schemas.microsoft.com/office/drawing/2014/main" id="{271A2D6A-DB88-CD72-7BFC-92D9B791571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5075238"/>
                <a:ext cx="4127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ísļïḑè">
                <a:extLst>
                  <a:ext uri="{FF2B5EF4-FFF2-40B4-BE49-F238E27FC236}">
                    <a16:creationId xmlns:a16="http://schemas.microsoft.com/office/drawing/2014/main" id="{0C5CF187-6B34-6D82-70F9-F6580ADC8C4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5003800"/>
                <a:ext cx="55563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ïṩḻiḍè">
                <a:extLst>
                  <a:ext uri="{FF2B5EF4-FFF2-40B4-BE49-F238E27FC236}">
                    <a16:creationId xmlns:a16="http://schemas.microsoft.com/office/drawing/2014/main" id="{11CF2FF9-7D2A-3567-20C5-AB00DA6AEF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4927600"/>
                <a:ext cx="412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íśļîďê">
                <a:extLst>
                  <a:ext uri="{FF2B5EF4-FFF2-40B4-BE49-F238E27FC236}">
                    <a16:creationId xmlns:a16="http://schemas.microsoft.com/office/drawing/2014/main" id="{97C0D404-56C8-C49F-0768-924C314156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4852988"/>
                <a:ext cx="55563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i$1îḋe">
                <a:extLst>
                  <a:ext uri="{FF2B5EF4-FFF2-40B4-BE49-F238E27FC236}">
                    <a16:creationId xmlns:a16="http://schemas.microsoft.com/office/drawing/2014/main" id="{C74ED0DA-D766-6E02-C619-023D55B1044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32088" y="-5006975"/>
                <a:ext cx="127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iṡļiḍe">
                <a:extLst>
                  <a:ext uri="{FF2B5EF4-FFF2-40B4-BE49-F238E27FC236}">
                    <a16:creationId xmlns:a16="http://schemas.microsoft.com/office/drawing/2014/main" id="{D2B24B31-15D6-424F-123A-272D626D7CA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54313" y="-5006975"/>
                <a:ext cx="127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iṩļîḍê">
                <a:extLst>
                  <a:ext uri="{FF2B5EF4-FFF2-40B4-BE49-F238E27FC236}">
                    <a16:creationId xmlns:a16="http://schemas.microsoft.com/office/drawing/2014/main" id="{87BAA4AA-A3AA-8101-6FE0-D059364F29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19388" y="-5075238"/>
                <a:ext cx="1587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îşḻiḋé">
                <a:extLst>
                  <a:ext uri="{FF2B5EF4-FFF2-40B4-BE49-F238E27FC236}">
                    <a16:creationId xmlns:a16="http://schemas.microsoft.com/office/drawing/2014/main" id="{1D36C64E-9490-1404-7EC8-05B640A54DA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41613" y="-5075238"/>
                <a:ext cx="1587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iṩlïďé">
                <a:extLst>
                  <a:ext uri="{FF2B5EF4-FFF2-40B4-BE49-F238E27FC236}">
                    <a16:creationId xmlns:a16="http://schemas.microsoft.com/office/drawing/2014/main" id="{E1667B4B-DDA1-6D7E-6CA2-1EBE0541DBA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63838" y="-5075238"/>
                <a:ext cx="1587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iSḷïḓè">
                <a:extLst>
                  <a:ext uri="{FF2B5EF4-FFF2-40B4-BE49-F238E27FC236}">
                    <a16:creationId xmlns:a16="http://schemas.microsoft.com/office/drawing/2014/main" id="{996BBCDC-4B0C-AFB6-9403-3F237DEAE85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32088" y="-4856163"/>
                <a:ext cx="127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iṧḻîḑe">
                <a:extLst>
                  <a:ext uri="{FF2B5EF4-FFF2-40B4-BE49-F238E27FC236}">
                    <a16:creationId xmlns:a16="http://schemas.microsoft.com/office/drawing/2014/main" id="{E635E60C-D358-728C-B4D8-63060F54E4C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54313" y="-4856163"/>
                <a:ext cx="127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ïṧḻïďê">
                <a:extLst>
                  <a:ext uri="{FF2B5EF4-FFF2-40B4-BE49-F238E27FC236}">
                    <a16:creationId xmlns:a16="http://schemas.microsoft.com/office/drawing/2014/main" id="{AF458406-2C96-B681-0717-5C0C16D4D76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19388" y="-4924425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ïṣḻîďe">
                <a:extLst>
                  <a:ext uri="{FF2B5EF4-FFF2-40B4-BE49-F238E27FC236}">
                    <a16:creationId xmlns:a16="http://schemas.microsoft.com/office/drawing/2014/main" id="{E11C14FF-0043-77A0-99B0-FB1758FA92E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41613" y="-4924425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ïšḻíḑê">
                <a:extLst>
                  <a:ext uri="{FF2B5EF4-FFF2-40B4-BE49-F238E27FC236}">
                    <a16:creationId xmlns:a16="http://schemas.microsoft.com/office/drawing/2014/main" id="{6F0E3B24-4361-BDE2-3B41-A90E3B6B9F2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63838" y="-4924425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ïśļidè">
                <a:extLst>
                  <a:ext uri="{FF2B5EF4-FFF2-40B4-BE49-F238E27FC236}">
                    <a16:creationId xmlns:a16="http://schemas.microsoft.com/office/drawing/2014/main" id="{A4A0345F-C7CF-C711-0FB2-B3881C6DDFC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5081588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íṩḷíḑé">
                <a:extLst>
                  <a:ext uri="{FF2B5EF4-FFF2-40B4-BE49-F238E27FC236}">
                    <a16:creationId xmlns:a16="http://schemas.microsoft.com/office/drawing/2014/main" id="{8238449E-D2E9-3067-327A-14C6A722D6B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5010150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islïḍè">
                <a:extLst>
                  <a:ext uri="{FF2B5EF4-FFF2-40B4-BE49-F238E27FC236}">
                    <a16:creationId xmlns:a16="http://schemas.microsoft.com/office/drawing/2014/main" id="{ADB6825A-2A8B-A6FD-A3B0-0A9D9DCB0BE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4937125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îśļíde">
                <a:extLst>
                  <a:ext uri="{FF2B5EF4-FFF2-40B4-BE49-F238E27FC236}">
                    <a16:creationId xmlns:a16="http://schemas.microsoft.com/office/drawing/2014/main" id="{E5ED1FBE-1D75-0AD8-8D3D-E3A88F3A4A2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4865688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ïṡ1îḓê">
                <a:extLst>
                  <a:ext uri="{FF2B5EF4-FFF2-40B4-BE49-F238E27FC236}">
                    <a16:creationId xmlns:a16="http://schemas.microsoft.com/office/drawing/2014/main" id="{4197BCF7-560B-43D7-8945-09F9DD84BFE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00275" y="-4808538"/>
                <a:ext cx="827088" cy="79375"/>
              </a:xfrm>
              <a:prstGeom prst="rect">
                <a:avLst/>
              </a:pr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íṧliḓè">
                <a:extLst>
                  <a:ext uri="{FF2B5EF4-FFF2-40B4-BE49-F238E27FC236}">
                    <a16:creationId xmlns:a16="http://schemas.microsoft.com/office/drawing/2014/main" id="{2B5BDF32-B267-5CDC-5D5D-8D76B2E9698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28850" y="-4786313"/>
                <a:ext cx="198438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îṧḷîḑè">
                <a:extLst>
                  <a:ext uri="{FF2B5EF4-FFF2-40B4-BE49-F238E27FC236}">
                    <a16:creationId xmlns:a16="http://schemas.microsoft.com/office/drawing/2014/main" id="{6688CCE7-3D84-78D5-FF22-6EE850D4BA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28850" y="-4764088"/>
                <a:ext cx="150813" cy="635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iṥ1iḑê">
                <a:extLst>
                  <a:ext uri="{FF2B5EF4-FFF2-40B4-BE49-F238E27FC236}">
                    <a16:creationId xmlns:a16="http://schemas.microsoft.com/office/drawing/2014/main" id="{AD5105CA-1E83-06F1-259D-9BB662369E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2025" y="-4710113"/>
                <a:ext cx="2794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î$ľîḑe">
                <a:extLst>
                  <a:ext uri="{FF2B5EF4-FFF2-40B4-BE49-F238E27FC236}">
                    <a16:creationId xmlns:a16="http://schemas.microsoft.com/office/drawing/2014/main" id="{C0EB477B-9570-C30E-B1E0-085D8E27460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2025" y="-4691063"/>
                <a:ext cx="68263" cy="79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íṥlíḋé">
                <a:extLst>
                  <a:ext uri="{FF2B5EF4-FFF2-40B4-BE49-F238E27FC236}">
                    <a16:creationId xmlns:a16="http://schemas.microsoft.com/office/drawing/2014/main" id="{7D9962E7-A90F-5DBC-810D-E53502E0A23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4770438"/>
                <a:ext cx="412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íṣļïdé">
                <a:extLst>
                  <a:ext uri="{FF2B5EF4-FFF2-40B4-BE49-F238E27FC236}">
                    <a16:creationId xmlns:a16="http://schemas.microsoft.com/office/drawing/2014/main" id="{C9D9F277-7916-FED9-AF13-87A78210382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4697413"/>
                <a:ext cx="55563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ísľïdé">
                <a:extLst>
                  <a:ext uri="{FF2B5EF4-FFF2-40B4-BE49-F238E27FC236}">
                    <a16:creationId xmlns:a16="http://schemas.microsoft.com/office/drawing/2014/main" id="{8F47C282-ABCC-7664-AD91-723E393EC3A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32088" y="-4700588"/>
                <a:ext cx="127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î$ḷidé">
                <a:extLst>
                  <a:ext uri="{FF2B5EF4-FFF2-40B4-BE49-F238E27FC236}">
                    <a16:creationId xmlns:a16="http://schemas.microsoft.com/office/drawing/2014/main" id="{9C46F59A-8461-41A6-D877-A817AF42182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54313" y="-4700588"/>
                <a:ext cx="127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iṥḻíďé">
                <a:extLst>
                  <a:ext uri="{FF2B5EF4-FFF2-40B4-BE49-F238E27FC236}">
                    <a16:creationId xmlns:a16="http://schemas.microsoft.com/office/drawing/2014/main" id="{D3C79D93-17BB-4D08-491C-611BE5A51CA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19388" y="-4770438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íŝliḓe">
                <a:extLst>
                  <a:ext uri="{FF2B5EF4-FFF2-40B4-BE49-F238E27FC236}">
                    <a16:creationId xmlns:a16="http://schemas.microsoft.com/office/drawing/2014/main" id="{8842AB65-CC18-E2FC-F57D-CB4E87C7BA1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41613" y="-4770438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iṡļidê">
                <a:extLst>
                  <a:ext uri="{FF2B5EF4-FFF2-40B4-BE49-F238E27FC236}">
                    <a16:creationId xmlns:a16="http://schemas.microsoft.com/office/drawing/2014/main" id="{A985CD77-8F30-89B2-E48D-72BF283F464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63838" y="-4770438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ïśļíďè">
                <a:extLst>
                  <a:ext uri="{FF2B5EF4-FFF2-40B4-BE49-F238E27FC236}">
                    <a16:creationId xmlns:a16="http://schemas.microsoft.com/office/drawing/2014/main" id="{0B30A8BC-FBE5-B83D-5D1C-CC4D20F21CE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4776788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íṧ1ïďè">
                <a:extLst>
                  <a:ext uri="{FF2B5EF4-FFF2-40B4-BE49-F238E27FC236}">
                    <a16:creationId xmlns:a16="http://schemas.microsoft.com/office/drawing/2014/main" id="{745ECEC4-E32B-89F6-6042-5D46447B548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4703763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î$ľîḋé">
                <a:extLst>
                  <a:ext uri="{FF2B5EF4-FFF2-40B4-BE49-F238E27FC236}">
                    <a16:creationId xmlns:a16="http://schemas.microsoft.com/office/drawing/2014/main" id="{503BF584-F7D9-5C72-0827-28F5A0D5A9A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00163" y="-4949825"/>
                <a:ext cx="33655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ïSļïḑè">
                <a:extLst>
                  <a:ext uri="{FF2B5EF4-FFF2-40B4-BE49-F238E27FC236}">
                    <a16:creationId xmlns:a16="http://schemas.microsoft.com/office/drawing/2014/main" id="{AEEA8FB5-C6CE-6EB2-60C7-5907A9862F0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00163" y="-4924425"/>
                <a:ext cx="635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íśľíḓé">
                <a:extLst>
                  <a:ext uri="{FF2B5EF4-FFF2-40B4-BE49-F238E27FC236}">
                    <a16:creationId xmlns:a16="http://schemas.microsoft.com/office/drawing/2014/main" id="{2FF67A6C-D9A1-BE16-BB1A-A653D153078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93825" y="-4924425"/>
                <a:ext cx="9525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ïṣ1îḋê">
                <a:extLst>
                  <a:ext uri="{FF2B5EF4-FFF2-40B4-BE49-F238E27FC236}">
                    <a16:creationId xmlns:a16="http://schemas.microsoft.com/office/drawing/2014/main" id="{5EA54D54-B3D2-65C9-0DAA-1F93CAFA558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293813" y="-4862513"/>
                <a:ext cx="33972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ïṣḷíďe">
                <a:extLst>
                  <a:ext uri="{FF2B5EF4-FFF2-40B4-BE49-F238E27FC236}">
                    <a16:creationId xmlns:a16="http://schemas.microsoft.com/office/drawing/2014/main" id="{D80330DE-E0F4-4D09-6FA8-E594BDD37C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293813" y="-4833938"/>
                <a:ext cx="134938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íṩḷïḑé">
                <a:extLst>
                  <a:ext uri="{FF2B5EF4-FFF2-40B4-BE49-F238E27FC236}">
                    <a16:creationId xmlns:a16="http://schemas.microsoft.com/office/drawing/2014/main" id="{E1581230-6573-752D-A582-42590E64A7D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00163" y="-4779963"/>
                <a:ext cx="33655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îṩ1ïḋe">
                <a:extLst>
                  <a:ext uri="{FF2B5EF4-FFF2-40B4-BE49-F238E27FC236}">
                    <a16:creationId xmlns:a16="http://schemas.microsoft.com/office/drawing/2014/main" id="{9286099F-F8F0-69B4-ADC6-FA8EA4CB835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00163" y="-4754563"/>
                <a:ext cx="635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íšḷíďé">
                <a:extLst>
                  <a:ext uri="{FF2B5EF4-FFF2-40B4-BE49-F238E27FC236}">
                    <a16:creationId xmlns:a16="http://schemas.microsoft.com/office/drawing/2014/main" id="{090E4E6D-A354-A933-C484-E08AA498F4D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93825" y="-4754563"/>
                <a:ext cx="9525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işḻíďè">
                <a:extLst>
                  <a:ext uri="{FF2B5EF4-FFF2-40B4-BE49-F238E27FC236}">
                    <a16:creationId xmlns:a16="http://schemas.microsoft.com/office/drawing/2014/main" id="{E8891C5F-FC22-F2A5-FC4B-836D949300B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293813" y="-4691063"/>
                <a:ext cx="33972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íṧḻîḓé">
                <a:extLst>
                  <a:ext uri="{FF2B5EF4-FFF2-40B4-BE49-F238E27FC236}">
                    <a16:creationId xmlns:a16="http://schemas.microsoft.com/office/drawing/2014/main" id="{EFB46DFA-6559-3FAF-F432-64755CD50CD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293813" y="-4664075"/>
                <a:ext cx="134938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iṡ1íḍe">
                <a:extLst>
                  <a:ext uri="{FF2B5EF4-FFF2-40B4-BE49-F238E27FC236}">
                    <a16:creationId xmlns:a16="http://schemas.microsoft.com/office/drawing/2014/main" id="{A6B03E07-4F8A-A4D9-48E9-F17D1904345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05125" y="-5961063"/>
                <a:ext cx="125413" cy="25400"/>
              </a:xfrm>
              <a:custGeom>
                <a:avLst/>
                <a:gdLst>
                  <a:gd name="T0" fmla="*/ 4 w 40"/>
                  <a:gd name="T1" fmla="*/ 8 h 8"/>
                  <a:gd name="T2" fmla="*/ 36 w 40"/>
                  <a:gd name="T3" fmla="*/ 8 h 8"/>
                  <a:gd name="T4" fmla="*/ 40 w 40"/>
                  <a:gd name="T5" fmla="*/ 4 h 8"/>
                  <a:gd name="T6" fmla="*/ 36 w 40"/>
                  <a:gd name="T7" fmla="*/ 0 h 8"/>
                  <a:gd name="T8" fmla="*/ 4 w 40"/>
                  <a:gd name="T9" fmla="*/ 0 h 8"/>
                  <a:gd name="T10" fmla="*/ 0 w 40"/>
                  <a:gd name="T11" fmla="*/ 4 h 8"/>
                  <a:gd name="T12" fmla="*/ 4 w 40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" y="8"/>
                    </a:moveTo>
                    <a:cubicBezTo>
                      <a:pt x="36" y="8"/>
                      <a:pt x="36" y="8"/>
                      <a:pt x="36" y="8"/>
                    </a:cubicBezTo>
                    <a:cubicBezTo>
                      <a:pt x="38" y="8"/>
                      <a:pt x="40" y="6"/>
                      <a:pt x="40" y="4"/>
                    </a:cubicBezTo>
                    <a:cubicBezTo>
                      <a:pt x="40" y="2"/>
                      <a:pt x="38" y="0"/>
                      <a:pt x="3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solidFill>
                <a:srgbClr val="E1EA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íŝḷïḑè">
                <a:extLst>
                  <a:ext uri="{FF2B5EF4-FFF2-40B4-BE49-F238E27FC236}">
                    <a16:creationId xmlns:a16="http://schemas.microsoft.com/office/drawing/2014/main" id="{1D4092B6-EBD8-0A33-4DE5-7DFC646546B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495425" y="-5961063"/>
                <a:ext cx="122238" cy="25400"/>
              </a:xfrm>
              <a:custGeom>
                <a:avLst/>
                <a:gdLst>
                  <a:gd name="T0" fmla="*/ 4 w 39"/>
                  <a:gd name="T1" fmla="*/ 8 h 8"/>
                  <a:gd name="T2" fmla="*/ 35 w 39"/>
                  <a:gd name="T3" fmla="*/ 8 h 8"/>
                  <a:gd name="T4" fmla="*/ 39 w 39"/>
                  <a:gd name="T5" fmla="*/ 4 h 8"/>
                  <a:gd name="T6" fmla="*/ 35 w 39"/>
                  <a:gd name="T7" fmla="*/ 0 h 8"/>
                  <a:gd name="T8" fmla="*/ 4 w 39"/>
                  <a:gd name="T9" fmla="*/ 0 h 8"/>
                  <a:gd name="T10" fmla="*/ 0 w 39"/>
                  <a:gd name="T11" fmla="*/ 4 h 8"/>
                  <a:gd name="T12" fmla="*/ 4 w 39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8">
                    <a:moveTo>
                      <a:pt x="4" y="8"/>
                    </a:moveTo>
                    <a:cubicBezTo>
                      <a:pt x="35" y="8"/>
                      <a:pt x="35" y="8"/>
                      <a:pt x="35" y="8"/>
                    </a:cubicBezTo>
                    <a:cubicBezTo>
                      <a:pt x="38" y="8"/>
                      <a:pt x="39" y="6"/>
                      <a:pt x="39" y="4"/>
                    </a:cubicBezTo>
                    <a:cubicBezTo>
                      <a:pt x="39" y="2"/>
                      <a:pt x="38" y="0"/>
                      <a:pt x="3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solidFill>
                <a:srgbClr val="E1EA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îslïḍè">
                <a:extLst>
                  <a:ext uri="{FF2B5EF4-FFF2-40B4-BE49-F238E27FC236}">
                    <a16:creationId xmlns:a16="http://schemas.microsoft.com/office/drawing/2014/main" id="{630A91AE-68DF-9766-5129-5A91A27A2FB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639888" y="-5961063"/>
                <a:ext cx="53975" cy="25400"/>
              </a:xfrm>
              <a:custGeom>
                <a:avLst/>
                <a:gdLst>
                  <a:gd name="T0" fmla="*/ 4 w 17"/>
                  <a:gd name="T1" fmla="*/ 8 h 8"/>
                  <a:gd name="T2" fmla="*/ 13 w 17"/>
                  <a:gd name="T3" fmla="*/ 8 h 8"/>
                  <a:gd name="T4" fmla="*/ 17 w 17"/>
                  <a:gd name="T5" fmla="*/ 4 h 8"/>
                  <a:gd name="T6" fmla="*/ 13 w 17"/>
                  <a:gd name="T7" fmla="*/ 0 h 8"/>
                  <a:gd name="T8" fmla="*/ 4 w 17"/>
                  <a:gd name="T9" fmla="*/ 0 h 8"/>
                  <a:gd name="T10" fmla="*/ 0 w 17"/>
                  <a:gd name="T11" fmla="*/ 4 h 8"/>
                  <a:gd name="T12" fmla="*/ 4 w 17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8">
                    <a:moveTo>
                      <a:pt x="4" y="8"/>
                    </a:moveTo>
                    <a:cubicBezTo>
                      <a:pt x="13" y="8"/>
                      <a:pt x="13" y="8"/>
                      <a:pt x="13" y="8"/>
                    </a:cubicBezTo>
                    <a:cubicBezTo>
                      <a:pt x="15" y="8"/>
                      <a:pt x="17" y="6"/>
                      <a:pt x="17" y="4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8"/>
                      <a:pt x="4" y="8"/>
                    </a:cubicBezTo>
                    <a:close/>
                  </a:path>
                </a:pathLst>
              </a:custGeom>
              <a:solidFill>
                <a:srgbClr val="E1EA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iŝļiḍê">
                <a:extLst>
                  <a:ext uri="{FF2B5EF4-FFF2-40B4-BE49-F238E27FC236}">
                    <a16:creationId xmlns:a16="http://schemas.microsoft.com/office/drawing/2014/main" id="{B1CEB152-FDE8-945C-586F-8850296AE51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03525" y="-5961063"/>
                <a:ext cx="82550" cy="25400"/>
              </a:xfrm>
              <a:custGeom>
                <a:avLst/>
                <a:gdLst>
                  <a:gd name="T0" fmla="*/ 4 w 26"/>
                  <a:gd name="T1" fmla="*/ 8 h 8"/>
                  <a:gd name="T2" fmla="*/ 22 w 26"/>
                  <a:gd name="T3" fmla="*/ 8 h 8"/>
                  <a:gd name="T4" fmla="*/ 26 w 26"/>
                  <a:gd name="T5" fmla="*/ 4 h 8"/>
                  <a:gd name="T6" fmla="*/ 22 w 26"/>
                  <a:gd name="T7" fmla="*/ 0 h 8"/>
                  <a:gd name="T8" fmla="*/ 4 w 26"/>
                  <a:gd name="T9" fmla="*/ 0 h 8"/>
                  <a:gd name="T10" fmla="*/ 0 w 26"/>
                  <a:gd name="T11" fmla="*/ 4 h 8"/>
                  <a:gd name="T12" fmla="*/ 4 w 26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8">
                    <a:moveTo>
                      <a:pt x="4" y="8"/>
                    </a:moveTo>
                    <a:cubicBezTo>
                      <a:pt x="22" y="8"/>
                      <a:pt x="22" y="8"/>
                      <a:pt x="22" y="8"/>
                    </a:cubicBezTo>
                    <a:cubicBezTo>
                      <a:pt x="24" y="8"/>
                      <a:pt x="26" y="6"/>
                      <a:pt x="26" y="4"/>
                    </a:cubicBezTo>
                    <a:cubicBezTo>
                      <a:pt x="26" y="2"/>
                      <a:pt x="24" y="0"/>
                      <a:pt x="2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solidFill>
                <a:srgbClr val="E1EA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iSļîḍê">
                <a:extLst>
                  <a:ext uri="{FF2B5EF4-FFF2-40B4-BE49-F238E27FC236}">
                    <a16:creationId xmlns:a16="http://schemas.microsoft.com/office/drawing/2014/main" id="{CE494345-948C-957B-B5E6-D6D1300B7E2A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703388" y="-4962525"/>
                <a:ext cx="209550" cy="327025"/>
              </a:xfrm>
              <a:custGeom>
                <a:avLst/>
                <a:gdLst>
                  <a:gd name="T0" fmla="*/ 132 w 132"/>
                  <a:gd name="T1" fmla="*/ 206 h 206"/>
                  <a:gd name="T2" fmla="*/ 0 w 132"/>
                  <a:gd name="T3" fmla="*/ 206 h 206"/>
                  <a:gd name="T4" fmla="*/ 0 w 132"/>
                  <a:gd name="T5" fmla="*/ 0 h 206"/>
                  <a:gd name="T6" fmla="*/ 132 w 132"/>
                  <a:gd name="T7" fmla="*/ 0 h 206"/>
                  <a:gd name="T8" fmla="*/ 132 w 132"/>
                  <a:gd name="T9" fmla="*/ 206 h 206"/>
                  <a:gd name="T10" fmla="*/ 8 w 132"/>
                  <a:gd name="T11" fmla="*/ 198 h 206"/>
                  <a:gd name="T12" fmla="*/ 125 w 132"/>
                  <a:gd name="T13" fmla="*/ 198 h 206"/>
                  <a:gd name="T14" fmla="*/ 125 w 132"/>
                  <a:gd name="T15" fmla="*/ 8 h 206"/>
                  <a:gd name="T16" fmla="*/ 8 w 132"/>
                  <a:gd name="T17" fmla="*/ 8 h 206"/>
                  <a:gd name="T18" fmla="*/ 8 w 132"/>
                  <a:gd name="T19" fmla="*/ 19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206">
                    <a:moveTo>
                      <a:pt x="132" y="206"/>
                    </a:moveTo>
                    <a:lnTo>
                      <a:pt x="0" y="206"/>
                    </a:lnTo>
                    <a:lnTo>
                      <a:pt x="0" y="0"/>
                    </a:lnTo>
                    <a:lnTo>
                      <a:pt x="132" y="0"/>
                    </a:lnTo>
                    <a:lnTo>
                      <a:pt x="132" y="206"/>
                    </a:lnTo>
                    <a:close/>
                    <a:moveTo>
                      <a:pt x="8" y="198"/>
                    </a:moveTo>
                    <a:lnTo>
                      <a:pt x="125" y="198"/>
                    </a:lnTo>
                    <a:lnTo>
                      <a:pt x="125" y="8"/>
                    </a:lnTo>
                    <a:lnTo>
                      <a:pt x="8" y="8"/>
                    </a:lnTo>
                    <a:lnTo>
                      <a:pt x="8" y="198"/>
                    </a:lnTo>
                    <a:close/>
                  </a:path>
                </a:pathLst>
              </a:cu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îSḷíḓê">
                <a:extLst>
                  <a:ext uri="{FF2B5EF4-FFF2-40B4-BE49-F238E27FC236}">
                    <a16:creationId xmlns:a16="http://schemas.microsoft.com/office/drawing/2014/main" id="{03E05148-CC42-60D8-A39C-FC295942B21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624513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išľîḓè">
                <a:extLst>
                  <a:ext uri="{FF2B5EF4-FFF2-40B4-BE49-F238E27FC236}">
                    <a16:creationId xmlns:a16="http://schemas.microsoft.com/office/drawing/2014/main" id="{93918398-02E6-74D4-8E32-C6EDCDD2CD7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567363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îsľîďê">
                <a:extLst>
                  <a:ext uri="{FF2B5EF4-FFF2-40B4-BE49-F238E27FC236}">
                    <a16:creationId xmlns:a16="http://schemas.microsoft.com/office/drawing/2014/main" id="{2CC5E4F9-1419-0707-3508-2788F119066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513388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ïṡľîḑe">
                <a:extLst>
                  <a:ext uri="{FF2B5EF4-FFF2-40B4-BE49-F238E27FC236}">
                    <a16:creationId xmlns:a16="http://schemas.microsoft.com/office/drawing/2014/main" id="{89DC55DE-A7FE-9E56-9D62-332D1D38319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459413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išḻiḋè">
                <a:extLst>
                  <a:ext uri="{FF2B5EF4-FFF2-40B4-BE49-F238E27FC236}">
                    <a16:creationId xmlns:a16="http://schemas.microsoft.com/office/drawing/2014/main" id="{71FDA83E-7700-0AFC-40EA-BA6152F4A8E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407025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îšliḍé">
                <a:extLst>
                  <a:ext uri="{FF2B5EF4-FFF2-40B4-BE49-F238E27FC236}">
                    <a16:creationId xmlns:a16="http://schemas.microsoft.com/office/drawing/2014/main" id="{8AF18393-F288-BF45-B1F9-A57E0D9F58B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209800" y="-5680075"/>
                <a:ext cx="798513" cy="330200"/>
              </a:xfrm>
              <a:custGeom>
                <a:avLst/>
                <a:gdLst>
                  <a:gd name="T0" fmla="*/ 0 w 254"/>
                  <a:gd name="T1" fmla="*/ 88 h 105"/>
                  <a:gd name="T2" fmla="*/ 0 w 254"/>
                  <a:gd name="T3" fmla="*/ 57 h 105"/>
                  <a:gd name="T4" fmla="*/ 138 w 254"/>
                  <a:gd name="T5" fmla="*/ 37 h 105"/>
                  <a:gd name="T6" fmla="*/ 254 w 254"/>
                  <a:gd name="T7" fmla="*/ 9 h 105"/>
                  <a:gd name="T8" fmla="*/ 254 w 254"/>
                  <a:gd name="T9" fmla="*/ 88 h 105"/>
                  <a:gd name="T10" fmla="*/ 0 w 254"/>
                  <a:gd name="T11" fmla="*/ 8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4" h="105">
                    <a:moveTo>
                      <a:pt x="0" y="88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55" y="105"/>
                      <a:pt x="138" y="37"/>
                    </a:cubicBezTo>
                    <a:cubicBezTo>
                      <a:pt x="183" y="0"/>
                      <a:pt x="254" y="9"/>
                      <a:pt x="254" y="9"/>
                    </a:cubicBezTo>
                    <a:cubicBezTo>
                      <a:pt x="254" y="88"/>
                      <a:pt x="254" y="88"/>
                      <a:pt x="254" y="88"/>
                    </a:cubicBez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FBB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î$ľíďé">
                <a:extLst>
                  <a:ext uri="{FF2B5EF4-FFF2-40B4-BE49-F238E27FC236}">
                    <a16:creationId xmlns:a16="http://schemas.microsoft.com/office/drawing/2014/main" id="{843A7D51-7B79-15B2-9551-18A26668CDD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297113" y="-5580063"/>
                <a:ext cx="711200" cy="176213"/>
              </a:xfrm>
              <a:custGeom>
                <a:avLst/>
                <a:gdLst>
                  <a:gd name="T0" fmla="*/ 226 w 226"/>
                  <a:gd name="T1" fmla="*/ 56 h 56"/>
                  <a:gd name="T2" fmla="*/ 226 w 226"/>
                  <a:gd name="T3" fmla="*/ 7 h 56"/>
                  <a:gd name="T4" fmla="*/ 143 w 226"/>
                  <a:gd name="T5" fmla="*/ 28 h 56"/>
                  <a:gd name="T6" fmla="*/ 64 w 226"/>
                  <a:gd name="T7" fmla="*/ 35 h 56"/>
                  <a:gd name="T8" fmla="*/ 0 w 226"/>
                  <a:gd name="T9" fmla="*/ 56 h 56"/>
                  <a:gd name="T10" fmla="*/ 226 w 226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56">
                    <a:moveTo>
                      <a:pt x="226" y="56"/>
                    </a:moveTo>
                    <a:cubicBezTo>
                      <a:pt x="226" y="7"/>
                      <a:pt x="226" y="7"/>
                      <a:pt x="226" y="7"/>
                    </a:cubicBezTo>
                    <a:cubicBezTo>
                      <a:pt x="226" y="7"/>
                      <a:pt x="178" y="0"/>
                      <a:pt x="143" y="28"/>
                    </a:cubicBezTo>
                    <a:cubicBezTo>
                      <a:pt x="108" y="56"/>
                      <a:pt x="81" y="42"/>
                      <a:pt x="64" y="35"/>
                    </a:cubicBezTo>
                    <a:cubicBezTo>
                      <a:pt x="25" y="19"/>
                      <a:pt x="0" y="56"/>
                      <a:pt x="0" y="56"/>
                    </a:cubicBezTo>
                    <a:lnTo>
                      <a:pt x="226" y="5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iśḻíḍè">
                <a:extLst>
                  <a:ext uri="{FF2B5EF4-FFF2-40B4-BE49-F238E27FC236}">
                    <a16:creationId xmlns:a16="http://schemas.microsoft.com/office/drawing/2014/main" id="{9C484D12-7589-F0B3-FBCD-1F91BCC63E0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357438" y="-5507038"/>
                <a:ext cx="650875" cy="109538"/>
              </a:xfrm>
              <a:custGeom>
                <a:avLst/>
                <a:gdLst>
                  <a:gd name="T0" fmla="*/ 207 w 207"/>
                  <a:gd name="T1" fmla="*/ 33 h 35"/>
                  <a:gd name="T2" fmla="*/ 207 w 207"/>
                  <a:gd name="T3" fmla="*/ 5 h 35"/>
                  <a:gd name="T4" fmla="*/ 148 w 207"/>
                  <a:gd name="T5" fmla="*/ 11 h 35"/>
                  <a:gd name="T6" fmla="*/ 63 w 207"/>
                  <a:gd name="T7" fmla="*/ 27 h 35"/>
                  <a:gd name="T8" fmla="*/ 0 w 207"/>
                  <a:gd name="T9" fmla="*/ 33 h 35"/>
                  <a:gd name="T10" fmla="*/ 207 w 207"/>
                  <a:gd name="T11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7" h="35">
                    <a:moveTo>
                      <a:pt x="207" y="33"/>
                    </a:moveTo>
                    <a:cubicBezTo>
                      <a:pt x="207" y="5"/>
                      <a:pt x="207" y="5"/>
                      <a:pt x="207" y="5"/>
                    </a:cubicBezTo>
                    <a:cubicBezTo>
                      <a:pt x="207" y="5"/>
                      <a:pt x="169" y="0"/>
                      <a:pt x="148" y="11"/>
                    </a:cubicBezTo>
                    <a:cubicBezTo>
                      <a:pt x="128" y="22"/>
                      <a:pt x="88" y="35"/>
                      <a:pt x="63" y="27"/>
                    </a:cubicBezTo>
                    <a:cubicBezTo>
                      <a:pt x="29" y="16"/>
                      <a:pt x="0" y="33"/>
                      <a:pt x="0" y="33"/>
                    </a:cubicBezTo>
                    <a:lnTo>
                      <a:pt x="207" y="33"/>
                    </a:lnTo>
                    <a:close/>
                  </a:path>
                </a:pathLst>
              </a:custGeom>
              <a:solidFill>
                <a:srgbClr val="E0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îṥ1îḑe">
                <a:extLst>
                  <a:ext uri="{FF2B5EF4-FFF2-40B4-BE49-F238E27FC236}">
                    <a16:creationId xmlns:a16="http://schemas.microsoft.com/office/drawing/2014/main" id="{FF238DA8-B111-C5CF-C3C6-617D0CCCEA6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209800" y="-5465763"/>
                <a:ext cx="798513" cy="61913"/>
              </a:xfrm>
              <a:custGeom>
                <a:avLst/>
                <a:gdLst>
                  <a:gd name="T0" fmla="*/ 0 w 254"/>
                  <a:gd name="T1" fmla="*/ 20 h 20"/>
                  <a:gd name="T2" fmla="*/ 0 w 254"/>
                  <a:gd name="T3" fmla="*/ 9 h 20"/>
                  <a:gd name="T4" fmla="*/ 47 w 254"/>
                  <a:gd name="T5" fmla="*/ 18 h 20"/>
                  <a:gd name="T6" fmla="*/ 118 w 254"/>
                  <a:gd name="T7" fmla="*/ 11 h 20"/>
                  <a:gd name="T8" fmla="*/ 172 w 254"/>
                  <a:gd name="T9" fmla="*/ 18 h 20"/>
                  <a:gd name="T10" fmla="*/ 254 w 254"/>
                  <a:gd name="T11" fmla="*/ 0 h 20"/>
                  <a:gd name="T12" fmla="*/ 254 w 254"/>
                  <a:gd name="T13" fmla="*/ 20 h 20"/>
                  <a:gd name="T14" fmla="*/ 0 w 254"/>
                  <a:gd name="T1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4" h="20">
                    <a:moveTo>
                      <a:pt x="0" y="2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20" y="19"/>
                      <a:pt x="47" y="18"/>
                    </a:cubicBezTo>
                    <a:cubicBezTo>
                      <a:pt x="74" y="18"/>
                      <a:pt x="101" y="11"/>
                      <a:pt x="118" y="11"/>
                    </a:cubicBezTo>
                    <a:cubicBezTo>
                      <a:pt x="136" y="11"/>
                      <a:pt x="148" y="18"/>
                      <a:pt x="172" y="18"/>
                    </a:cubicBezTo>
                    <a:cubicBezTo>
                      <a:pt x="195" y="18"/>
                      <a:pt x="254" y="0"/>
                      <a:pt x="254" y="0"/>
                    </a:cubicBezTo>
                    <a:cubicBezTo>
                      <a:pt x="254" y="20"/>
                      <a:pt x="254" y="20"/>
                      <a:pt x="254" y="20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íşľîḍê">
                <a:extLst>
                  <a:ext uri="{FF2B5EF4-FFF2-40B4-BE49-F238E27FC236}">
                    <a16:creationId xmlns:a16="http://schemas.microsoft.com/office/drawing/2014/main" id="{3B4A46C3-8437-8B68-E168-2D8D4D51173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725" y="-2314575"/>
                <a:ext cx="6164263" cy="381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ïşḷïḋê">
                <a:extLst>
                  <a:ext uri="{FF2B5EF4-FFF2-40B4-BE49-F238E27FC236}">
                    <a16:creationId xmlns:a16="http://schemas.microsoft.com/office/drawing/2014/main" id="{B1ABCF09-DFE7-22F4-0DC0-7DE4FD1BD5D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22388" y="-3860800"/>
                <a:ext cx="2749550" cy="1546225"/>
              </a:xfrm>
              <a:custGeom>
                <a:avLst/>
                <a:gdLst>
                  <a:gd name="T0" fmla="*/ 0 w 1732"/>
                  <a:gd name="T1" fmla="*/ 0 h 974"/>
                  <a:gd name="T2" fmla="*/ 0 w 1732"/>
                  <a:gd name="T3" fmla="*/ 974 h 974"/>
                  <a:gd name="T4" fmla="*/ 1732 w 1732"/>
                  <a:gd name="T5" fmla="*/ 974 h 974"/>
                  <a:gd name="T6" fmla="*/ 1469 w 1732"/>
                  <a:gd name="T7" fmla="*/ 0 h 974"/>
                  <a:gd name="T8" fmla="*/ 0 w 1732"/>
                  <a:gd name="T9" fmla="*/ 0 h 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2" h="974">
                    <a:moveTo>
                      <a:pt x="0" y="0"/>
                    </a:moveTo>
                    <a:lnTo>
                      <a:pt x="0" y="974"/>
                    </a:lnTo>
                    <a:lnTo>
                      <a:pt x="1732" y="974"/>
                    </a:lnTo>
                    <a:lnTo>
                      <a:pt x="146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iŝḷîdé">
                <a:extLst>
                  <a:ext uri="{FF2B5EF4-FFF2-40B4-BE49-F238E27FC236}">
                    <a16:creationId xmlns:a16="http://schemas.microsoft.com/office/drawing/2014/main" id="{0121CC24-F778-D3EB-1CD8-7FDF09F27E1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22388" y="-3860800"/>
                <a:ext cx="2749550" cy="1546225"/>
              </a:xfrm>
              <a:custGeom>
                <a:avLst/>
                <a:gdLst>
                  <a:gd name="T0" fmla="*/ 0 w 1732"/>
                  <a:gd name="T1" fmla="*/ 0 h 974"/>
                  <a:gd name="T2" fmla="*/ 0 w 1732"/>
                  <a:gd name="T3" fmla="*/ 974 h 974"/>
                  <a:gd name="T4" fmla="*/ 1732 w 1732"/>
                  <a:gd name="T5" fmla="*/ 974 h 974"/>
                  <a:gd name="T6" fmla="*/ 1469 w 1732"/>
                  <a:gd name="T7" fmla="*/ 0 h 974"/>
                  <a:gd name="T8" fmla="*/ 0 w 1732"/>
                  <a:gd name="T9" fmla="*/ 0 h 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2" h="974">
                    <a:moveTo>
                      <a:pt x="0" y="0"/>
                    </a:moveTo>
                    <a:lnTo>
                      <a:pt x="0" y="974"/>
                    </a:lnTo>
                    <a:lnTo>
                      <a:pt x="1732" y="974"/>
                    </a:lnTo>
                    <a:lnTo>
                      <a:pt x="1469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íṥľïḑè">
                <a:extLst>
                  <a:ext uri="{FF2B5EF4-FFF2-40B4-BE49-F238E27FC236}">
                    <a16:creationId xmlns:a16="http://schemas.microsoft.com/office/drawing/2014/main" id="{49ECB7D6-372D-AFEA-BFF4-D1866918154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476375" y="-3854450"/>
                <a:ext cx="396875" cy="1539875"/>
              </a:xfrm>
              <a:custGeom>
                <a:avLst/>
                <a:gdLst>
                  <a:gd name="T0" fmla="*/ 0 w 250"/>
                  <a:gd name="T1" fmla="*/ 4 h 970"/>
                  <a:gd name="T2" fmla="*/ 234 w 250"/>
                  <a:gd name="T3" fmla="*/ 970 h 970"/>
                  <a:gd name="T4" fmla="*/ 250 w 250"/>
                  <a:gd name="T5" fmla="*/ 970 h 970"/>
                  <a:gd name="T6" fmla="*/ 16 w 250"/>
                  <a:gd name="T7" fmla="*/ 0 h 970"/>
                  <a:gd name="T8" fmla="*/ 0 w 250"/>
                  <a:gd name="T9" fmla="*/ 4 h 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" h="970">
                    <a:moveTo>
                      <a:pt x="0" y="4"/>
                    </a:moveTo>
                    <a:lnTo>
                      <a:pt x="234" y="970"/>
                    </a:lnTo>
                    <a:lnTo>
                      <a:pt x="250" y="970"/>
                    </a:lnTo>
                    <a:lnTo>
                      <a:pt x="16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iṣľîḍé">
                <a:extLst>
                  <a:ext uri="{FF2B5EF4-FFF2-40B4-BE49-F238E27FC236}">
                    <a16:creationId xmlns:a16="http://schemas.microsoft.com/office/drawing/2014/main" id="{49F81DC2-C60A-8D57-9E65-C669ECBEFA4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22625" y="-2906713"/>
                <a:ext cx="1101725" cy="592138"/>
              </a:xfrm>
              <a:custGeom>
                <a:avLst/>
                <a:gdLst>
                  <a:gd name="T0" fmla="*/ 182 w 350"/>
                  <a:gd name="T1" fmla="*/ 1 h 188"/>
                  <a:gd name="T2" fmla="*/ 175 w 350"/>
                  <a:gd name="T3" fmla="*/ 0 h 188"/>
                  <a:gd name="T4" fmla="*/ 59 w 350"/>
                  <a:gd name="T5" fmla="*/ 46 h 188"/>
                  <a:gd name="T6" fmla="*/ 6 w 350"/>
                  <a:gd name="T7" fmla="*/ 188 h 188"/>
                  <a:gd name="T8" fmla="*/ 338 w 350"/>
                  <a:gd name="T9" fmla="*/ 188 h 188"/>
                  <a:gd name="T10" fmla="*/ 182 w 350"/>
                  <a:gd name="T11" fmla="*/ 1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0" h="188">
                    <a:moveTo>
                      <a:pt x="182" y="1"/>
                    </a:moveTo>
                    <a:cubicBezTo>
                      <a:pt x="180" y="0"/>
                      <a:pt x="177" y="0"/>
                      <a:pt x="175" y="0"/>
                    </a:cubicBezTo>
                    <a:cubicBezTo>
                      <a:pt x="130" y="0"/>
                      <a:pt x="89" y="18"/>
                      <a:pt x="59" y="46"/>
                    </a:cubicBezTo>
                    <a:cubicBezTo>
                      <a:pt x="21" y="81"/>
                      <a:pt x="0" y="133"/>
                      <a:pt x="6" y="188"/>
                    </a:cubicBezTo>
                    <a:cubicBezTo>
                      <a:pt x="338" y="188"/>
                      <a:pt x="338" y="188"/>
                      <a:pt x="338" y="188"/>
                    </a:cubicBezTo>
                    <a:cubicBezTo>
                      <a:pt x="350" y="95"/>
                      <a:pt x="281" y="5"/>
                      <a:pt x="18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íšliḑè">
                <a:extLst>
                  <a:ext uri="{FF2B5EF4-FFF2-40B4-BE49-F238E27FC236}">
                    <a16:creationId xmlns:a16="http://schemas.microsoft.com/office/drawing/2014/main" id="{B568885C-CA2D-6E3C-DAE1-CC55121BD8A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41400" y="-4584700"/>
                <a:ext cx="1633538" cy="1335088"/>
              </a:xfrm>
              <a:custGeom>
                <a:avLst/>
                <a:gdLst>
                  <a:gd name="T0" fmla="*/ 411 w 519"/>
                  <a:gd name="T1" fmla="*/ 0 h 424"/>
                  <a:gd name="T2" fmla="*/ 407 w 519"/>
                  <a:gd name="T3" fmla="*/ 0 h 424"/>
                  <a:gd name="T4" fmla="*/ 354 w 519"/>
                  <a:gd name="T5" fmla="*/ 18 h 424"/>
                  <a:gd name="T6" fmla="*/ 317 w 519"/>
                  <a:gd name="T7" fmla="*/ 46 h 424"/>
                  <a:gd name="T8" fmla="*/ 164 w 519"/>
                  <a:gd name="T9" fmla="*/ 157 h 424"/>
                  <a:gd name="T10" fmla="*/ 52 w 519"/>
                  <a:gd name="T11" fmla="*/ 239 h 424"/>
                  <a:gd name="T12" fmla="*/ 31 w 519"/>
                  <a:gd name="T13" fmla="*/ 372 h 424"/>
                  <a:gd name="T14" fmla="*/ 164 w 519"/>
                  <a:gd name="T15" fmla="*/ 393 h 424"/>
                  <a:gd name="T16" fmla="*/ 285 w 519"/>
                  <a:gd name="T17" fmla="*/ 305 h 424"/>
                  <a:gd name="T18" fmla="*/ 313 w 519"/>
                  <a:gd name="T19" fmla="*/ 285 h 424"/>
                  <a:gd name="T20" fmla="*/ 421 w 519"/>
                  <a:gd name="T21" fmla="*/ 206 h 424"/>
                  <a:gd name="T22" fmla="*/ 467 w 519"/>
                  <a:gd name="T23" fmla="*/ 173 h 424"/>
                  <a:gd name="T24" fmla="*/ 488 w 519"/>
                  <a:gd name="T25" fmla="*/ 39 h 424"/>
                  <a:gd name="T26" fmla="*/ 411 w 519"/>
                  <a:gd name="T27" fmla="*/ 0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9" h="424">
                    <a:moveTo>
                      <a:pt x="411" y="0"/>
                    </a:moveTo>
                    <a:cubicBezTo>
                      <a:pt x="409" y="0"/>
                      <a:pt x="408" y="0"/>
                      <a:pt x="407" y="0"/>
                    </a:cubicBezTo>
                    <a:cubicBezTo>
                      <a:pt x="388" y="1"/>
                      <a:pt x="370" y="7"/>
                      <a:pt x="354" y="18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164" y="157"/>
                      <a:pt x="164" y="157"/>
                      <a:pt x="164" y="157"/>
                    </a:cubicBezTo>
                    <a:cubicBezTo>
                      <a:pt x="52" y="239"/>
                      <a:pt x="52" y="239"/>
                      <a:pt x="52" y="239"/>
                    </a:cubicBezTo>
                    <a:cubicBezTo>
                      <a:pt x="9" y="270"/>
                      <a:pt x="0" y="330"/>
                      <a:pt x="31" y="372"/>
                    </a:cubicBezTo>
                    <a:cubicBezTo>
                      <a:pt x="62" y="415"/>
                      <a:pt x="122" y="424"/>
                      <a:pt x="164" y="393"/>
                    </a:cubicBezTo>
                    <a:cubicBezTo>
                      <a:pt x="285" y="305"/>
                      <a:pt x="285" y="305"/>
                      <a:pt x="285" y="305"/>
                    </a:cubicBezTo>
                    <a:cubicBezTo>
                      <a:pt x="313" y="285"/>
                      <a:pt x="313" y="285"/>
                      <a:pt x="313" y="285"/>
                    </a:cubicBezTo>
                    <a:cubicBezTo>
                      <a:pt x="421" y="206"/>
                      <a:pt x="421" y="206"/>
                      <a:pt x="421" y="206"/>
                    </a:cubicBez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10" y="141"/>
                      <a:pt x="519" y="82"/>
                      <a:pt x="488" y="39"/>
                    </a:cubicBezTo>
                    <a:cubicBezTo>
                      <a:pt x="469" y="14"/>
                      <a:pt x="440" y="0"/>
                      <a:pt x="4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işḻíḍê">
                <a:extLst>
                  <a:ext uri="{FF2B5EF4-FFF2-40B4-BE49-F238E27FC236}">
                    <a16:creationId xmlns:a16="http://schemas.microsoft.com/office/drawing/2014/main" id="{F7E2CC4B-4FCD-24D6-C9CB-3060AB85AED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06700" y="-4505325"/>
                <a:ext cx="1558925" cy="1419225"/>
              </a:xfrm>
              <a:custGeom>
                <a:avLst/>
                <a:gdLst>
                  <a:gd name="T0" fmla="*/ 451 w 495"/>
                  <a:gd name="T1" fmla="*/ 273 h 451"/>
                  <a:gd name="T2" fmla="*/ 347 w 495"/>
                  <a:gd name="T3" fmla="*/ 181 h 451"/>
                  <a:gd name="T4" fmla="*/ 170 w 495"/>
                  <a:gd name="T5" fmla="*/ 26 h 451"/>
                  <a:gd name="T6" fmla="*/ 115 w 495"/>
                  <a:gd name="T7" fmla="*/ 3 h 451"/>
                  <a:gd name="T8" fmla="*/ 35 w 495"/>
                  <a:gd name="T9" fmla="*/ 35 h 451"/>
                  <a:gd name="T10" fmla="*/ 43 w 495"/>
                  <a:gd name="T11" fmla="*/ 169 h 451"/>
                  <a:gd name="T12" fmla="*/ 212 w 495"/>
                  <a:gd name="T13" fmla="*/ 317 h 451"/>
                  <a:gd name="T14" fmla="*/ 325 w 495"/>
                  <a:gd name="T15" fmla="*/ 416 h 451"/>
                  <a:gd name="T16" fmla="*/ 460 w 495"/>
                  <a:gd name="T17" fmla="*/ 408 h 451"/>
                  <a:gd name="T18" fmla="*/ 451 w 495"/>
                  <a:gd name="T19" fmla="*/ 273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5" h="451">
                    <a:moveTo>
                      <a:pt x="451" y="273"/>
                    </a:moveTo>
                    <a:cubicBezTo>
                      <a:pt x="347" y="181"/>
                      <a:pt x="347" y="181"/>
                      <a:pt x="347" y="181"/>
                    </a:cubicBezTo>
                    <a:cubicBezTo>
                      <a:pt x="170" y="26"/>
                      <a:pt x="170" y="26"/>
                      <a:pt x="170" y="26"/>
                    </a:cubicBezTo>
                    <a:cubicBezTo>
                      <a:pt x="154" y="12"/>
                      <a:pt x="135" y="4"/>
                      <a:pt x="115" y="3"/>
                    </a:cubicBezTo>
                    <a:cubicBezTo>
                      <a:pt x="86" y="0"/>
                      <a:pt x="56" y="11"/>
                      <a:pt x="35" y="35"/>
                    </a:cubicBezTo>
                    <a:cubicBezTo>
                      <a:pt x="0" y="74"/>
                      <a:pt x="4" y="135"/>
                      <a:pt x="43" y="169"/>
                    </a:cubicBezTo>
                    <a:cubicBezTo>
                      <a:pt x="212" y="317"/>
                      <a:pt x="212" y="317"/>
                      <a:pt x="212" y="317"/>
                    </a:cubicBezTo>
                    <a:cubicBezTo>
                      <a:pt x="325" y="416"/>
                      <a:pt x="325" y="416"/>
                      <a:pt x="325" y="416"/>
                    </a:cubicBezTo>
                    <a:cubicBezTo>
                      <a:pt x="365" y="451"/>
                      <a:pt x="425" y="447"/>
                      <a:pt x="460" y="408"/>
                    </a:cubicBezTo>
                    <a:cubicBezTo>
                      <a:pt x="495" y="368"/>
                      <a:pt x="491" y="308"/>
                      <a:pt x="451" y="27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ïs1ïḍé">
                <a:extLst>
                  <a:ext uri="{FF2B5EF4-FFF2-40B4-BE49-F238E27FC236}">
                    <a16:creationId xmlns:a16="http://schemas.microsoft.com/office/drawing/2014/main" id="{1812776F-8A81-3D55-D950-210ED00A8F9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27238" y="-4610100"/>
                <a:ext cx="1416050" cy="1703388"/>
              </a:xfrm>
              <a:custGeom>
                <a:avLst/>
                <a:gdLst>
                  <a:gd name="T0" fmla="*/ 388 w 450"/>
                  <a:gd name="T1" fmla="*/ 24 h 541"/>
                  <a:gd name="T2" fmla="*/ 310 w 450"/>
                  <a:gd name="T3" fmla="*/ 0 h 541"/>
                  <a:gd name="T4" fmla="*/ 140 w 450"/>
                  <a:gd name="T5" fmla="*/ 0 h 541"/>
                  <a:gd name="T6" fmla="*/ 94 w 450"/>
                  <a:gd name="T7" fmla="*/ 8 h 541"/>
                  <a:gd name="T8" fmla="*/ 16 w 450"/>
                  <a:gd name="T9" fmla="*/ 75 h 541"/>
                  <a:gd name="T10" fmla="*/ 0 w 450"/>
                  <a:gd name="T11" fmla="*/ 141 h 541"/>
                  <a:gd name="T12" fmla="*/ 0 w 450"/>
                  <a:gd name="T13" fmla="*/ 541 h 541"/>
                  <a:gd name="T14" fmla="*/ 450 w 450"/>
                  <a:gd name="T15" fmla="*/ 541 h 541"/>
                  <a:gd name="T16" fmla="*/ 450 w 450"/>
                  <a:gd name="T17" fmla="*/ 141 h 541"/>
                  <a:gd name="T18" fmla="*/ 388 w 450"/>
                  <a:gd name="T19" fmla="*/ 24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0" h="541">
                    <a:moveTo>
                      <a:pt x="388" y="24"/>
                    </a:moveTo>
                    <a:cubicBezTo>
                      <a:pt x="366" y="9"/>
                      <a:pt x="339" y="0"/>
                      <a:pt x="310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24" y="0"/>
                      <a:pt x="108" y="3"/>
                      <a:pt x="94" y="8"/>
                    </a:cubicBezTo>
                    <a:cubicBezTo>
                      <a:pt x="60" y="20"/>
                      <a:pt x="32" y="44"/>
                      <a:pt x="16" y="75"/>
                    </a:cubicBezTo>
                    <a:cubicBezTo>
                      <a:pt x="6" y="95"/>
                      <a:pt x="0" y="117"/>
                      <a:pt x="0" y="141"/>
                    </a:cubicBezTo>
                    <a:cubicBezTo>
                      <a:pt x="0" y="541"/>
                      <a:pt x="0" y="541"/>
                      <a:pt x="0" y="541"/>
                    </a:cubicBezTo>
                    <a:cubicBezTo>
                      <a:pt x="450" y="541"/>
                      <a:pt x="450" y="541"/>
                      <a:pt x="450" y="541"/>
                    </a:cubicBezTo>
                    <a:cubicBezTo>
                      <a:pt x="450" y="141"/>
                      <a:pt x="450" y="141"/>
                      <a:pt x="450" y="141"/>
                    </a:cubicBezTo>
                    <a:cubicBezTo>
                      <a:pt x="450" y="92"/>
                      <a:pt x="426" y="50"/>
                      <a:pt x="388" y="2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îšļíḋe">
                <a:extLst>
                  <a:ext uri="{FF2B5EF4-FFF2-40B4-BE49-F238E27FC236}">
                    <a16:creationId xmlns:a16="http://schemas.microsoft.com/office/drawing/2014/main" id="{36FEA418-8567-86E8-6CDB-E4919B85436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28988" y="-2935288"/>
                <a:ext cx="1703388" cy="620713"/>
              </a:xfrm>
              <a:custGeom>
                <a:avLst/>
                <a:gdLst>
                  <a:gd name="T0" fmla="*/ 361 w 541"/>
                  <a:gd name="T1" fmla="*/ 0 h 197"/>
                  <a:gd name="T2" fmla="*/ 0 w 541"/>
                  <a:gd name="T3" fmla="*/ 0 h 197"/>
                  <a:gd name="T4" fmla="*/ 142 w 541"/>
                  <a:gd name="T5" fmla="*/ 197 h 197"/>
                  <a:gd name="T6" fmla="*/ 541 w 541"/>
                  <a:gd name="T7" fmla="*/ 197 h 197"/>
                  <a:gd name="T8" fmla="*/ 497 w 541"/>
                  <a:gd name="T9" fmla="*/ 91 h 197"/>
                  <a:gd name="T10" fmla="*/ 361 w 541"/>
                  <a:gd name="T1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1" h="197">
                    <a:moveTo>
                      <a:pt x="36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42" y="197"/>
                      <a:pt x="142" y="197"/>
                      <a:pt x="142" y="197"/>
                    </a:cubicBezTo>
                    <a:cubicBezTo>
                      <a:pt x="541" y="197"/>
                      <a:pt x="541" y="197"/>
                      <a:pt x="541" y="197"/>
                    </a:cubicBezTo>
                    <a:cubicBezTo>
                      <a:pt x="497" y="91"/>
                      <a:pt x="497" y="91"/>
                      <a:pt x="497" y="91"/>
                    </a:cubicBezTo>
                    <a:cubicBezTo>
                      <a:pt x="474" y="36"/>
                      <a:pt x="421" y="0"/>
                      <a:pt x="361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îṣľiḍé">
                <a:extLst>
                  <a:ext uri="{FF2B5EF4-FFF2-40B4-BE49-F238E27FC236}">
                    <a16:creationId xmlns:a16="http://schemas.microsoft.com/office/drawing/2014/main" id="{6E065123-927C-1C5C-5A79-B7A395EDC8F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998663" y="-2938463"/>
                <a:ext cx="1860550" cy="623888"/>
              </a:xfrm>
              <a:custGeom>
                <a:avLst/>
                <a:gdLst>
                  <a:gd name="T0" fmla="*/ 9 w 591"/>
                  <a:gd name="T1" fmla="*/ 0 h 198"/>
                  <a:gd name="T2" fmla="*/ 3 w 591"/>
                  <a:gd name="T3" fmla="*/ 71 h 198"/>
                  <a:gd name="T4" fmla="*/ 27 w 591"/>
                  <a:gd name="T5" fmla="*/ 198 h 198"/>
                  <a:gd name="T6" fmla="*/ 591 w 591"/>
                  <a:gd name="T7" fmla="*/ 198 h 198"/>
                  <a:gd name="T8" fmla="*/ 591 w 591"/>
                  <a:gd name="T9" fmla="*/ 0 h 198"/>
                  <a:gd name="T10" fmla="*/ 9 w 591"/>
                  <a:gd name="T11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1" h="198">
                    <a:moveTo>
                      <a:pt x="9" y="0"/>
                    </a:moveTo>
                    <a:cubicBezTo>
                      <a:pt x="3" y="71"/>
                      <a:pt x="3" y="71"/>
                      <a:pt x="3" y="71"/>
                    </a:cubicBezTo>
                    <a:cubicBezTo>
                      <a:pt x="0" y="121"/>
                      <a:pt x="8" y="165"/>
                      <a:pt x="27" y="198"/>
                    </a:cubicBezTo>
                    <a:cubicBezTo>
                      <a:pt x="591" y="198"/>
                      <a:pt x="591" y="198"/>
                      <a:pt x="591" y="198"/>
                    </a:cubicBezTo>
                    <a:cubicBezTo>
                      <a:pt x="591" y="0"/>
                      <a:pt x="591" y="0"/>
                      <a:pt x="591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íṡľiḑè">
                <a:extLst>
                  <a:ext uri="{FF2B5EF4-FFF2-40B4-BE49-F238E27FC236}">
                    <a16:creationId xmlns:a16="http://schemas.microsoft.com/office/drawing/2014/main" id="{A99AE154-D102-905D-7CBB-A508ABD4723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63913" y="-2938463"/>
                <a:ext cx="1092200" cy="623888"/>
              </a:xfrm>
              <a:custGeom>
                <a:avLst/>
                <a:gdLst>
                  <a:gd name="T0" fmla="*/ 170 w 347"/>
                  <a:gd name="T1" fmla="*/ 0 h 198"/>
                  <a:gd name="T2" fmla="*/ 162 w 347"/>
                  <a:gd name="T3" fmla="*/ 0 h 198"/>
                  <a:gd name="T4" fmla="*/ 40 w 347"/>
                  <a:gd name="T5" fmla="*/ 48 h 198"/>
                  <a:gd name="T6" fmla="*/ 18 w 347"/>
                  <a:gd name="T7" fmla="*/ 101 h 198"/>
                  <a:gd name="T8" fmla="*/ 14 w 347"/>
                  <a:gd name="T9" fmla="*/ 198 h 198"/>
                  <a:gd name="T10" fmla="*/ 335 w 347"/>
                  <a:gd name="T11" fmla="*/ 198 h 198"/>
                  <a:gd name="T12" fmla="*/ 170 w 347"/>
                  <a:gd name="T13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198">
                    <a:moveTo>
                      <a:pt x="170" y="0"/>
                    </a:moveTo>
                    <a:cubicBezTo>
                      <a:pt x="167" y="0"/>
                      <a:pt x="165" y="0"/>
                      <a:pt x="162" y="0"/>
                    </a:cubicBezTo>
                    <a:cubicBezTo>
                      <a:pt x="114" y="0"/>
                      <a:pt x="72" y="18"/>
                      <a:pt x="40" y="48"/>
                    </a:cubicBezTo>
                    <a:cubicBezTo>
                      <a:pt x="18" y="101"/>
                      <a:pt x="18" y="101"/>
                      <a:pt x="18" y="101"/>
                    </a:cubicBezTo>
                    <a:cubicBezTo>
                      <a:pt x="18" y="101"/>
                      <a:pt x="0" y="151"/>
                      <a:pt x="14" y="198"/>
                    </a:cubicBezTo>
                    <a:cubicBezTo>
                      <a:pt x="335" y="198"/>
                      <a:pt x="335" y="198"/>
                      <a:pt x="335" y="198"/>
                    </a:cubicBezTo>
                    <a:cubicBezTo>
                      <a:pt x="347" y="99"/>
                      <a:pt x="274" y="4"/>
                      <a:pt x="17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îş1íḑe">
                <a:extLst>
                  <a:ext uri="{FF2B5EF4-FFF2-40B4-BE49-F238E27FC236}">
                    <a16:creationId xmlns:a16="http://schemas.microsoft.com/office/drawing/2014/main" id="{E788AB63-8F86-A66A-8008-A02E71B805F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931988" y="-3898900"/>
                <a:ext cx="374650" cy="284163"/>
              </a:xfrm>
              <a:custGeom>
                <a:avLst/>
                <a:gdLst>
                  <a:gd name="T0" fmla="*/ 0 w 236"/>
                  <a:gd name="T1" fmla="*/ 167 h 179"/>
                  <a:gd name="T2" fmla="*/ 10 w 236"/>
                  <a:gd name="T3" fmla="*/ 179 h 179"/>
                  <a:gd name="T4" fmla="*/ 236 w 236"/>
                  <a:gd name="T5" fmla="*/ 14 h 179"/>
                  <a:gd name="T6" fmla="*/ 226 w 236"/>
                  <a:gd name="T7" fmla="*/ 0 h 179"/>
                  <a:gd name="T8" fmla="*/ 0 w 236"/>
                  <a:gd name="T9" fmla="*/ 167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179">
                    <a:moveTo>
                      <a:pt x="0" y="167"/>
                    </a:moveTo>
                    <a:lnTo>
                      <a:pt x="10" y="179"/>
                    </a:lnTo>
                    <a:lnTo>
                      <a:pt x="236" y="14"/>
                    </a:lnTo>
                    <a:lnTo>
                      <a:pt x="226" y="0"/>
                    </a:lnTo>
                    <a:lnTo>
                      <a:pt x="0" y="167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ïş1ídè">
                <a:extLst>
                  <a:ext uri="{FF2B5EF4-FFF2-40B4-BE49-F238E27FC236}">
                    <a16:creationId xmlns:a16="http://schemas.microsoft.com/office/drawing/2014/main" id="{775F5A4F-66E5-28E1-8F06-6BCB0B4D289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78038" y="-3530600"/>
                <a:ext cx="593725" cy="527050"/>
              </a:xfrm>
              <a:custGeom>
                <a:avLst/>
                <a:gdLst>
                  <a:gd name="T0" fmla="*/ 136 w 189"/>
                  <a:gd name="T1" fmla="*/ 30 h 167"/>
                  <a:gd name="T2" fmla="*/ 114 w 189"/>
                  <a:gd name="T3" fmla="*/ 24 h 167"/>
                  <a:gd name="T4" fmla="*/ 66 w 189"/>
                  <a:gd name="T5" fmla="*/ 10 h 167"/>
                  <a:gd name="T6" fmla="*/ 58 w 189"/>
                  <a:gd name="T7" fmla="*/ 8 h 167"/>
                  <a:gd name="T8" fmla="*/ 51 w 189"/>
                  <a:gd name="T9" fmla="*/ 6 h 167"/>
                  <a:gd name="T10" fmla="*/ 29 w 189"/>
                  <a:gd name="T11" fmla="*/ 0 h 167"/>
                  <a:gd name="T12" fmla="*/ 0 w 189"/>
                  <a:gd name="T13" fmla="*/ 105 h 167"/>
                  <a:gd name="T14" fmla="*/ 2 w 189"/>
                  <a:gd name="T15" fmla="*/ 106 h 167"/>
                  <a:gd name="T16" fmla="*/ 9 w 189"/>
                  <a:gd name="T17" fmla="*/ 108 h 167"/>
                  <a:gd name="T18" fmla="*/ 70 w 189"/>
                  <a:gd name="T19" fmla="*/ 125 h 167"/>
                  <a:gd name="T20" fmla="*/ 73 w 189"/>
                  <a:gd name="T21" fmla="*/ 135 h 167"/>
                  <a:gd name="T22" fmla="*/ 70 w 189"/>
                  <a:gd name="T23" fmla="*/ 139 h 167"/>
                  <a:gd name="T24" fmla="*/ 72 w 189"/>
                  <a:gd name="T25" fmla="*/ 159 h 167"/>
                  <a:gd name="T26" fmla="*/ 97 w 189"/>
                  <a:gd name="T27" fmla="*/ 160 h 167"/>
                  <a:gd name="T28" fmla="*/ 182 w 189"/>
                  <a:gd name="T29" fmla="*/ 71 h 167"/>
                  <a:gd name="T30" fmla="*/ 136 w 189"/>
                  <a:gd name="T31" fmla="*/ 3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9" h="167">
                    <a:moveTo>
                      <a:pt x="136" y="30"/>
                    </a:moveTo>
                    <a:cubicBezTo>
                      <a:pt x="114" y="24"/>
                      <a:pt x="114" y="24"/>
                      <a:pt x="114" y="24"/>
                    </a:cubicBezTo>
                    <a:cubicBezTo>
                      <a:pt x="107" y="22"/>
                      <a:pt x="66" y="10"/>
                      <a:pt x="66" y="10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9" y="108"/>
                      <a:pt x="9" y="108"/>
                      <a:pt x="9" y="108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74" y="126"/>
                      <a:pt x="76" y="132"/>
                      <a:pt x="73" y="135"/>
                    </a:cubicBezTo>
                    <a:cubicBezTo>
                      <a:pt x="72" y="136"/>
                      <a:pt x="71" y="137"/>
                      <a:pt x="70" y="139"/>
                    </a:cubicBezTo>
                    <a:cubicBezTo>
                      <a:pt x="66" y="145"/>
                      <a:pt x="67" y="153"/>
                      <a:pt x="72" y="159"/>
                    </a:cubicBezTo>
                    <a:cubicBezTo>
                      <a:pt x="78" y="167"/>
                      <a:pt x="90" y="167"/>
                      <a:pt x="97" y="160"/>
                    </a:cubicBezTo>
                    <a:cubicBezTo>
                      <a:pt x="182" y="71"/>
                      <a:pt x="182" y="71"/>
                      <a:pt x="182" y="71"/>
                    </a:cubicBezTo>
                    <a:cubicBezTo>
                      <a:pt x="189" y="65"/>
                      <a:pt x="186" y="43"/>
                      <a:pt x="136" y="30"/>
                    </a:cubicBezTo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í$lïdé">
                <a:extLst>
                  <a:ext uri="{FF2B5EF4-FFF2-40B4-BE49-F238E27FC236}">
                    <a16:creationId xmlns:a16="http://schemas.microsoft.com/office/drawing/2014/main" id="{B26864BF-549D-71E1-1291-109F297D7F1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38563" y="-3554413"/>
                <a:ext cx="519113" cy="471488"/>
              </a:xfrm>
              <a:custGeom>
                <a:avLst/>
                <a:gdLst>
                  <a:gd name="T0" fmla="*/ 27 w 165"/>
                  <a:gd name="T1" fmla="*/ 83 h 150"/>
                  <a:gd name="T2" fmla="*/ 38 w 165"/>
                  <a:gd name="T3" fmla="*/ 63 h 150"/>
                  <a:gd name="T4" fmla="*/ 55 w 165"/>
                  <a:gd name="T5" fmla="*/ 35 h 150"/>
                  <a:gd name="T6" fmla="*/ 130 w 165"/>
                  <a:gd name="T7" fmla="*/ 16 h 150"/>
                  <a:gd name="T8" fmla="*/ 149 w 165"/>
                  <a:gd name="T9" fmla="*/ 90 h 150"/>
                  <a:gd name="T10" fmla="*/ 140 w 165"/>
                  <a:gd name="T11" fmla="*/ 106 h 150"/>
                  <a:gd name="T12" fmla="*/ 145 w 165"/>
                  <a:gd name="T13" fmla="*/ 115 h 150"/>
                  <a:gd name="T14" fmla="*/ 150 w 165"/>
                  <a:gd name="T15" fmla="*/ 116 h 150"/>
                  <a:gd name="T16" fmla="*/ 162 w 165"/>
                  <a:gd name="T17" fmla="*/ 131 h 150"/>
                  <a:gd name="T18" fmla="*/ 144 w 165"/>
                  <a:gd name="T19" fmla="*/ 150 h 150"/>
                  <a:gd name="T20" fmla="*/ 22 w 165"/>
                  <a:gd name="T21" fmla="*/ 146 h 150"/>
                  <a:gd name="T22" fmla="*/ 27 w 165"/>
                  <a:gd name="T23" fmla="*/ 8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5" h="150">
                    <a:moveTo>
                      <a:pt x="27" y="83"/>
                    </a:moveTo>
                    <a:cubicBezTo>
                      <a:pt x="38" y="63"/>
                      <a:pt x="38" y="63"/>
                      <a:pt x="38" y="63"/>
                    </a:cubicBezTo>
                    <a:cubicBezTo>
                      <a:pt x="40" y="61"/>
                      <a:pt x="47" y="49"/>
                      <a:pt x="55" y="35"/>
                    </a:cubicBezTo>
                    <a:cubicBezTo>
                      <a:pt x="70" y="9"/>
                      <a:pt x="104" y="0"/>
                      <a:pt x="130" y="16"/>
                    </a:cubicBezTo>
                    <a:cubicBezTo>
                      <a:pt x="156" y="31"/>
                      <a:pt x="165" y="64"/>
                      <a:pt x="149" y="90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38" y="110"/>
                      <a:pt x="140" y="115"/>
                      <a:pt x="145" y="115"/>
                    </a:cubicBezTo>
                    <a:cubicBezTo>
                      <a:pt x="146" y="115"/>
                      <a:pt x="148" y="115"/>
                      <a:pt x="150" y="116"/>
                    </a:cubicBezTo>
                    <a:cubicBezTo>
                      <a:pt x="157" y="118"/>
                      <a:pt x="162" y="124"/>
                      <a:pt x="162" y="131"/>
                    </a:cubicBezTo>
                    <a:cubicBezTo>
                      <a:pt x="163" y="142"/>
                      <a:pt x="154" y="150"/>
                      <a:pt x="144" y="150"/>
                    </a:cubicBezTo>
                    <a:cubicBezTo>
                      <a:pt x="22" y="146"/>
                      <a:pt x="22" y="146"/>
                      <a:pt x="22" y="146"/>
                    </a:cubicBezTo>
                    <a:cubicBezTo>
                      <a:pt x="13" y="145"/>
                      <a:pt x="0" y="128"/>
                      <a:pt x="27" y="83"/>
                    </a:cubicBez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iṧļiḍê">
                <a:extLst>
                  <a:ext uri="{FF2B5EF4-FFF2-40B4-BE49-F238E27FC236}">
                    <a16:creationId xmlns:a16="http://schemas.microsoft.com/office/drawing/2014/main" id="{6ACC14B8-AB96-2730-A3AB-8DD11F571C7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28700" y="-3829050"/>
                <a:ext cx="1162050" cy="636588"/>
              </a:xfrm>
              <a:custGeom>
                <a:avLst/>
                <a:gdLst>
                  <a:gd name="T0" fmla="*/ 115 w 369"/>
                  <a:gd name="T1" fmla="*/ 10 h 202"/>
                  <a:gd name="T2" fmla="*/ 20 w 369"/>
                  <a:gd name="T3" fmla="*/ 51 h 202"/>
                  <a:gd name="T4" fmla="*/ 13 w 369"/>
                  <a:gd name="T5" fmla="*/ 68 h 202"/>
                  <a:gd name="T6" fmla="*/ 71 w 369"/>
                  <a:gd name="T7" fmla="*/ 172 h 202"/>
                  <a:gd name="T8" fmla="*/ 307 w 369"/>
                  <a:gd name="T9" fmla="*/ 200 h 202"/>
                  <a:gd name="T10" fmla="*/ 340 w 369"/>
                  <a:gd name="T11" fmla="*/ 202 h 202"/>
                  <a:gd name="T12" fmla="*/ 369 w 369"/>
                  <a:gd name="T13" fmla="*/ 97 h 202"/>
                  <a:gd name="T14" fmla="*/ 116 w 369"/>
                  <a:gd name="T15" fmla="*/ 10 h 202"/>
                  <a:gd name="T16" fmla="*/ 115 w 369"/>
                  <a:gd name="T17" fmla="*/ 1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9" h="202">
                    <a:moveTo>
                      <a:pt x="115" y="10"/>
                    </a:moveTo>
                    <a:cubicBezTo>
                      <a:pt x="77" y="0"/>
                      <a:pt x="38" y="17"/>
                      <a:pt x="20" y="51"/>
                    </a:cubicBezTo>
                    <a:cubicBezTo>
                      <a:pt x="17" y="56"/>
                      <a:pt x="14" y="62"/>
                      <a:pt x="13" y="68"/>
                    </a:cubicBezTo>
                    <a:cubicBezTo>
                      <a:pt x="0" y="113"/>
                      <a:pt x="18" y="157"/>
                      <a:pt x="71" y="172"/>
                    </a:cubicBezTo>
                    <a:cubicBezTo>
                      <a:pt x="119" y="185"/>
                      <a:pt x="247" y="196"/>
                      <a:pt x="307" y="200"/>
                    </a:cubicBezTo>
                    <a:cubicBezTo>
                      <a:pt x="327" y="202"/>
                      <a:pt x="340" y="202"/>
                      <a:pt x="340" y="202"/>
                    </a:cubicBezTo>
                    <a:cubicBezTo>
                      <a:pt x="369" y="97"/>
                      <a:pt x="369" y="97"/>
                      <a:pt x="369" y="97"/>
                    </a:cubicBezTo>
                    <a:cubicBezTo>
                      <a:pt x="116" y="10"/>
                      <a:pt x="116" y="10"/>
                      <a:pt x="116" y="10"/>
                    </a:cubicBezTo>
                    <a:lnTo>
                      <a:pt x="115" y="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ïSļide">
                <a:extLst>
                  <a:ext uri="{FF2B5EF4-FFF2-40B4-BE49-F238E27FC236}">
                    <a16:creationId xmlns:a16="http://schemas.microsoft.com/office/drawing/2014/main" id="{E4D0FC41-D815-4730-5005-574C47F4B1E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90650" y="-3797300"/>
                <a:ext cx="800100" cy="604838"/>
              </a:xfrm>
              <a:custGeom>
                <a:avLst/>
                <a:gdLst>
                  <a:gd name="T0" fmla="*/ 0 w 254"/>
                  <a:gd name="T1" fmla="*/ 0 h 192"/>
                  <a:gd name="T2" fmla="*/ 89 w 254"/>
                  <a:gd name="T3" fmla="*/ 117 h 192"/>
                  <a:gd name="T4" fmla="*/ 192 w 254"/>
                  <a:gd name="T5" fmla="*/ 190 h 192"/>
                  <a:gd name="T6" fmla="*/ 225 w 254"/>
                  <a:gd name="T7" fmla="*/ 192 h 192"/>
                  <a:gd name="T8" fmla="*/ 254 w 254"/>
                  <a:gd name="T9" fmla="*/ 87 h 192"/>
                  <a:gd name="T10" fmla="*/ 1 w 254"/>
                  <a:gd name="T11" fmla="*/ 0 h 192"/>
                  <a:gd name="T12" fmla="*/ 0 w 254"/>
                  <a:gd name="T13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4" h="192">
                    <a:moveTo>
                      <a:pt x="0" y="0"/>
                    </a:moveTo>
                    <a:cubicBezTo>
                      <a:pt x="9" y="33"/>
                      <a:pt x="31" y="78"/>
                      <a:pt x="89" y="117"/>
                    </a:cubicBezTo>
                    <a:cubicBezTo>
                      <a:pt x="132" y="146"/>
                      <a:pt x="166" y="171"/>
                      <a:pt x="192" y="190"/>
                    </a:cubicBezTo>
                    <a:cubicBezTo>
                      <a:pt x="212" y="192"/>
                      <a:pt x="225" y="192"/>
                      <a:pt x="225" y="192"/>
                    </a:cubicBezTo>
                    <a:cubicBezTo>
                      <a:pt x="254" y="87"/>
                      <a:pt x="254" y="87"/>
                      <a:pt x="254" y="87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îŝļîḍè">
                <a:extLst>
                  <a:ext uri="{FF2B5EF4-FFF2-40B4-BE49-F238E27FC236}">
                    <a16:creationId xmlns:a16="http://schemas.microsoft.com/office/drawing/2014/main" id="{36372ECE-01C8-41B5-815B-8D7445310B6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521075" y="-4914900"/>
                <a:ext cx="1624013" cy="118586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î$ľíḓe">
                <a:extLst>
                  <a:ext uri="{FF2B5EF4-FFF2-40B4-BE49-F238E27FC236}">
                    <a16:creationId xmlns:a16="http://schemas.microsoft.com/office/drawing/2014/main" id="{50A561FC-CEF9-12F8-2B19-33E2C59F552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521075" y="-4914900"/>
                <a:ext cx="63500" cy="1185863"/>
              </a:xfrm>
              <a:prstGeom prst="rect">
                <a:avLst/>
              </a:prstGeom>
              <a:solidFill>
                <a:schemeClr val="accent4">
                  <a:lumMod val="50000"/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iśļiďe">
                <a:extLst>
                  <a:ext uri="{FF2B5EF4-FFF2-40B4-BE49-F238E27FC236}">
                    <a16:creationId xmlns:a16="http://schemas.microsoft.com/office/drawing/2014/main" id="{635E5D6E-98B9-2959-0983-07D37D39656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443413" y="-4152900"/>
                <a:ext cx="274638" cy="97631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íṥľïďê">
                <a:extLst>
                  <a:ext uri="{FF2B5EF4-FFF2-40B4-BE49-F238E27FC236}">
                    <a16:creationId xmlns:a16="http://schemas.microsoft.com/office/drawing/2014/main" id="{E3D4D54A-47B4-9D02-4494-3B16F5A81FE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013200" y="-3189288"/>
                <a:ext cx="1138238" cy="8731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îṡļiḍè">
                <a:extLst>
                  <a:ext uri="{FF2B5EF4-FFF2-40B4-BE49-F238E27FC236}">
                    <a16:creationId xmlns:a16="http://schemas.microsoft.com/office/drawing/2014/main" id="{402FA39F-3C13-3F7A-8542-B67C4191CD0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40013" y="-4972050"/>
                <a:ext cx="328613" cy="512763"/>
              </a:xfrm>
              <a:custGeom>
                <a:avLst/>
                <a:gdLst>
                  <a:gd name="T0" fmla="*/ 123 w 207"/>
                  <a:gd name="T1" fmla="*/ 323 h 323"/>
                  <a:gd name="T2" fmla="*/ 0 w 207"/>
                  <a:gd name="T3" fmla="*/ 228 h 323"/>
                  <a:gd name="T4" fmla="*/ 70 w 207"/>
                  <a:gd name="T5" fmla="*/ 0 h 323"/>
                  <a:gd name="T6" fmla="*/ 207 w 207"/>
                  <a:gd name="T7" fmla="*/ 30 h 323"/>
                  <a:gd name="T8" fmla="*/ 123 w 207"/>
                  <a:gd name="T9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323">
                    <a:moveTo>
                      <a:pt x="123" y="323"/>
                    </a:moveTo>
                    <a:lnTo>
                      <a:pt x="0" y="228"/>
                    </a:lnTo>
                    <a:lnTo>
                      <a:pt x="70" y="0"/>
                    </a:lnTo>
                    <a:lnTo>
                      <a:pt x="207" y="30"/>
                    </a:lnTo>
                    <a:lnTo>
                      <a:pt x="123" y="323"/>
                    </a:ln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îṣḻiďè">
                <a:extLst>
                  <a:ext uri="{FF2B5EF4-FFF2-40B4-BE49-F238E27FC236}">
                    <a16:creationId xmlns:a16="http://schemas.microsoft.com/office/drawing/2014/main" id="{C705DCD8-9C27-B218-0E7A-5BF9C3227BE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19400" y="-4530725"/>
                <a:ext cx="303213" cy="1422400"/>
              </a:xfrm>
              <a:custGeom>
                <a:avLst/>
                <a:gdLst>
                  <a:gd name="T0" fmla="*/ 18 w 191"/>
                  <a:gd name="T1" fmla="*/ 0 h 896"/>
                  <a:gd name="T2" fmla="*/ 0 w 191"/>
                  <a:gd name="T3" fmla="*/ 73 h 896"/>
                  <a:gd name="T4" fmla="*/ 50 w 191"/>
                  <a:gd name="T5" fmla="*/ 107 h 896"/>
                  <a:gd name="T6" fmla="*/ 50 w 191"/>
                  <a:gd name="T7" fmla="*/ 777 h 896"/>
                  <a:gd name="T8" fmla="*/ 125 w 191"/>
                  <a:gd name="T9" fmla="*/ 896 h 896"/>
                  <a:gd name="T10" fmla="*/ 191 w 191"/>
                  <a:gd name="T11" fmla="*/ 791 h 896"/>
                  <a:gd name="T12" fmla="*/ 64 w 191"/>
                  <a:gd name="T13" fmla="*/ 103 h 896"/>
                  <a:gd name="T14" fmla="*/ 72 w 191"/>
                  <a:gd name="T15" fmla="*/ 65 h 896"/>
                  <a:gd name="T16" fmla="*/ 18 w 191"/>
                  <a:gd name="T17" fmla="*/ 0 h 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896">
                    <a:moveTo>
                      <a:pt x="18" y="0"/>
                    </a:moveTo>
                    <a:lnTo>
                      <a:pt x="0" y="73"/>
                    </a:lnTo>
                    <a:lnTo>
                      <a:pt x="50" y="107"/>
                    </a:lnTo>
                    <a:lnTo>
                      <a:pt x="50" y="777"/>
                    </a:lnTo>
                    <a:lnTo>
                      <a:pt x="125" y="896"/>
                    </a:lnTo>
                    <a:lnTo>
                      <a:pt x="191" y="791"/>
                    </a:lnTo>
                    <a:lnTo>
                      <a:pt x="64" y="103"/>
                    </a:lnTo>
                    <a:lnTo>
                      <a:pt x="72" y="6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ïṥḷïḋê">
                <a:extLst>
                  <a:ext uri="{FF2B5EF4-FFF2-40B4-BE49-F238E27FC236}">
                    <a16:creationId xmlns:a16="http://schemas.microsoft.com/office/drawing/2014/main" id="{01803E1E-A12A-A9A3-74D2-101F01A603F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19400" y="-4530725"/>
                <a:ext cx="303213" cy="1422400"/>
              </a:xfrm>
              <a:custGeom>
                <a:avLst/>
                <a:gdLst>
                  <a:gd name="T0" fmla="*/ 18 w 191"/>
                  <a:gd name="T1" fmla="*/ 0 h 896"/>
                  <a:gd name="T2" fmla="*/ 0 w 191"/>
                  <a:gd name="T3" fmla="*/ 73 h 896"/>
                  <a:gd name="T4" fmla="*/ 50 w 191"/>
                  <a:gd name="T5" fmla="*/ 107 h 896"/>
                  <a:gd name="T6" fmla="*/ 50 w 191"/>
                  <a:gd name="T7" fmla="*/ 777 h 896"/>
                  <a:gd name="T8" fmla="*/ 125 w 191"/>
                  <a:gd name="T9" fmla="*/ 896 h 896"/>
                  <a:gd name="T10" fmla="*/ 191 w 191"/>
                  <a:gd name="T11" fmla="*/ 791 h 896"/>
                  <a:gd name="T12" fmla="*/ 64 w 191"/>
                  <a:gd name="T13" fmla="*/ 103 h 896"/>
                  <a:gd name="T14" fmla="*/ 72 w 191"/>
                  <a:gd name="T15" fmla="*/ 65 h 896"/>
                  <a:gd name="T16" fmla="*/ 18 w 191"/>
                  <a:gd name="T17" fmla="*/ 0 h 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896">
                    <a:moveTo>
                      <a:pt x="18" y="0"/>
                    </a:moveTo>
                    <a:lnTo>
                      <a:pt x="0" y="73"/>
                    </a:lnTo>
                    <a:lnTo>
                      <a:pt x="50" y="107"/>
                    </a:lnTo>
                    <a:lnTo>
                      <a:pt x="50" y="777"/>
                    </a:lnTo>
                    <a:lnTo>
                      <a:pt x="125" y="896"/>
                    </a:lnTo>
                    <a:lnTo>
                      <a:pt x="191" y="791"/>
                    </a:lnTo>
                    <a:lnTo>
                      <a:pt x="64" y="103"/>
                    </a:lnTo>
                    <a:lnTo>
                      <a:pt x="72" y="65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iŝ1íḋe">
                <a:extLst>
                  <a:ext uri="{FF2B5EF4-FFF2-40B4-BE49-F238E27FC236}">
                    <a16:creationId xmlns:a16="http://schemas.microsoft.com/office/drawing/2014/main" id="{FD95A2D6-4F6E-1B9D-408E-53CFE5E85C7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0325" y="-4686300"/>
                <a:ext cx="254000" cy="271463"/>
              </a:xfrm>
              <a:custGeom>
                <a:avLst/>
                <a:gdLst>
                  <a:gd name="T0" fmla="*/ 33 w 160"/>
                  <a:gd name="T1" fmla="*/ 0 h 171"/>
                  <a:gd name="T2" fmla="*/ 160 w 160"/>
                  <a:gd name="T3" fmla="*/ 96 h 171"/>
                  <a:gd name="T4" fmla="*/ 138 w 160"/>
                  <a:gd name="T5" fmla="*/ 171 h 171"/>
                  <a:gd name="T6" fmla="*/ 0 w 160"/>
                  <a:gd name="T7" fmla="*/ 50 h 171"/>
                  <a:gd name="T8" fmla="*/ 33 w 160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171">
                    <a:moveTo>
                      <a:pt x="33" y="0"/>
                    </a:moveTo>
                    <a:lnTo>
                      <a:pt x="160" y="96"/>
                    </a:lnTo>
                    <a:lnTo>
                      <a:pt x="138" y="171"/>
                    </a:lnTo>
                    <a:lnTo>
                      <a:pt x="0" y="5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íşlíḓé">
                <a:extLst>
                  <a:ext uri="{FF2B5EF4-FFF2-40B4-BE49-F238E27FC236}">
                    <a16:creationId xmlns:a16="http://schemas.microsoft.com/office/drawing/2014/main" id="{702BBFFB-90C9-BACD-4BCA-E8BA7F6F611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47975" y="-4648200"/>
                <a:ext cx="104775" cy="220663"/>
              </a:xfrm>
              <a:custGeom>
                <a:avLst/>
                <a:gdLst>
                  <a:gd name="T0" fmla="*/ 26 w 66"/>
                  <a:gd name="T1" fmla="*/ 0 h 139"/>
                  <a:gd name="T2" fmla="*/ 0 w 66"/>
                  <a:gd name="T3" fmla="*/ 74 h 139"/>
                  <a:gd name="T4" fmla="*/ 54 w 66"/>
                  <a:gd name="T5" fmla="*/ 139 h 139"/>
                  <a:gd name="T6" fmla="*/ 66 w 66"/>
                  <a:gd name="T7" fmla="*/ 38 h 139"/>
                  <a:gd name="T8" fmla="*/ 26 w 66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39">
                    <a:moveTo>
                      <a:pt x="26" y="0"/>
                    </a:moveTo>
                    <a:lnTo>
                      <a:pt x="0" y="74"/>
                    </a:lnTo>
                    <a:lnTo>
                      <a:pt x="54" y="139"/>
                    </a:lnTo>
                    <a:lnTo>
                      <a:pt x="66" y="38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îṣḷïde">
                <a:extLst>
                  <a:ext uri="{FF2B5EF4-FFF2-40B4-BE49-F238E27FC236}">
                    <a16:creationId xmlns:a16="http://schemas.microsoft.com/office/drawing/2014/main" id="{26D922A8-B31B-6748-DB11-9D8E46053BE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30525" y="-5026025"/>
                <a:ext cx="160338" cy="114300"/>
              </a:xfrm>
              <a:custGeom>
                <a:avLst/>
                <a:gdLst>
                  <a:gd name="T0" fmla="*/ 51 w 51"/>
                  <a:gd name="T1" fmla="*/ 6 h 36"/>
                  <a:gd name="T2" fmla="*/ 40 w 51"/>
                  <a:gd name="T3" fmla="*/ 4 h 36"/>
                  <a:gd name="T4" fmla="*/ 0 w 51"/>
                  <a:gd name="T5" fmla="*/ 29 h 36"/>
                  <a:gd name="T6" fmla="*/ 11 w 51"/>
                  <a:gd name="T7" fmla="*/ 32 h 36"/>
                  <a:gd name="T8" fmla="*/ 51 w 51"/>
                  <a:gd name="T9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6">
                    <a:moveTo>
                      <a:pt x="51" y="6"/>
                    </a:moveTo>
                    <a:cubicBezTo>
                      <a:pt x="40" y="4"/>
                      <a:pt x="40" y="4"/>
                      <a:pt x="40" y="4"/>
                    </a:cubicBezTo>
                    <a:cubicBezTo>
                      <a:pt x="22" y="0"/>
                      <a:pt x="4" y="11"/>
                      <a:pt x="0" y="29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29" y="36"/>
                      <a:pt x="47" y="24"/>
                      <a:pt x="51" y="6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ïṡḷïďe">
                <a:extLst>
                  <a:ext uri="{FF2B5EF4-FFF2-40B4-BE49-F238E27FC236}">
                    <a16:creationId xmlns:a16="http://schemas.microsoft.com/office/drawing/2014/main" id="{22AFC4AC-732B-84DD-80FF-AB140800F9A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30525" y="-5075238"/>
                <a:ext cx="160338" cy="109538"/>
              </a:xfrm>
              <a:custGeom>
                <a:avLst/>
                <a:gdLst>
                  <a:gd name="T0" fmla="*/ 51 w 51"/>
                  <a:gd name="T1" fmla="*/ 6 h 35"/>
                  <a:gd name="T2" fmla="*/ 40 w 51"/>
                  <a:gd name="T3" fmla="*/ 4 h 35"/>
                  <a:gd name="T4" fmla="*/ 0 w 51"/>
                  <a:gd name="T5" fmla="*/ 29 h 35"/>
                  <a:gd name="T6" fmla="*/ 11 w 51"/>
                  <a:gd name="T7" fmla="*/ 31 h 35"/>
                  <a:gd name="T8" fmla="*/ 51 w 51"/>
                  <a:gd name="T9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5">
                    <a:moveTo>
                      <a:pt x="51" y="6"/>
                    </a:moveTo>
                    <a:cubicBezTo>
                      <a:pt x="40" y="4"/>
                      <a:pt x="40" y="4"/>
                      <a:pt x="40" y="4"/>
                    </a:cubicBezTo>
                    <a:cubicBezTo>
                      <a:pt x="22" y="0"/>
                      <a:pt x="4" y="11"/>
                      <a:pt x="0" y="29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29" y="35"/>
                      <a:pt x="47" y="24"/>
                      <a:pt x="51" y="6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íşľíḋè">
                <a:extLst>
                  <a:ext uri="{FF2B5EF4-FFF2-40B4-BE49-F238E27FC236}">
                    <a16:creationId xmlns:a16="http://schemas.microsoft.com/office/drawing/2014/main" id="{C337C61E-18BA-BEAF-3166-56EAB7D5F57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76550" y="-5087938"/>
                <a:ext cx="141288" cy="119063"/>
              </a:xfrm>
              <a:custGeom>
                <a:avLst/>
                <a:gdLst>
                  <a:gd name="T0" fmla="*/ 43 w 45"/>
                  <a:gd name="T1" fmla="*/ 0 h 38"/>
                  <a:gd name="T2" fmla="*/ 31 w 45"/>
                  <a:gd name="T3" fmla="*/ 2 h 38"/>
                  <a:gd name="T4" fmla="*/ 2 w 45"/>
                  <a:gd name="T5" fmla="*/ 38 h 38"/>
                  <a:gd name="T6" fmla="*/ 13 w 45"/>
                  <a:gd name="T7" fmla="*/ 37 h 38"/>
                  <a:gd name="T8" fmla="*/ 43 w 45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8">
                    <a:moveTo>
                      <a:pt x="43" y="0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13" y="4"/>
                      <a:pt x="0" y="20"/>
                      <a:pt x="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32" y="35"/>
                      <a:pt x="45" y="19"/>
                      <a:pt x="43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íṥlîḑè">
                <a:extLst>
                  <a:ext uri="{FF2B5EF4-FFF2-40B4-BE49-F238E27FC236}">
                    <a16:creationId xmlns:a16="http://schemas.microsoft.com/office/drawing/2014/main" id="{5BB859A7-8091-58B4-16EF-B1002994344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735263" y="-5100638"/>
                <a:ext cx="298450" cy="307975"/>
              </a:xfrm>
              <a:custGeom>
                <a:avLst/>
                <a:gdLst>
                  <a:gd name="T0" fmla="*/ 95 w 95"/>
                  <a:gd name="T1" fmla="*/ 50 h 98"/>
                  <a:gd name="T2" fmla="*/ 95 w 95"/>
                  <a:gd name="T3" fmla="*/ 51 h 98"/>
                  <a:gd name="T4" fmla="*/ 94 w 95"/>
                  <a:gd name="T5" fmla="*/ 60 h 98"/>
                  <a:gd name="T6" fmla="*/ 44 w 95"/>
                  <a:gd name="T7" fmla="*/ 96 h 98"/>
                  <a:gd name="T8" fmla="*/ 40 w 95"/>
                  <a:gd name="T9" fmla="*/ 95 h 98"/>
                  <a:gd name="T10" fmla="*/ 32 w 95"/>
                  <a:gd name="T11" fmla="*/ 93 h 98"/>
                  <a:gd name="T12" fmla="*/ 5 w 95"/>
                  <a:gd name="T13" fmla="*/ 41 h 98"/>
                  <a:gd name="T14" fmla="*/ 59 w 95"/>
                  <a:gd name="T15" fmla="*/ 6 h 98"/>
                  <a:gd name="T16" fmla="*/ 74 w 95"/>
                  <a:gd name="T17" fmla="*/ 12 h 98"/>
                  <a:gd name="T18" fmla="*/ 77 w 95"/>
                  <a:gd name="T19" fmla="*/ 14 h 98"/>
                  <a:gd name="T20" fmla="*/ 77 w 95"/>
                  <a:gd name="T21" fmla="*/ 14 h 98"/>
                  <a:gd name="T22" fmla="*/ 95 w 95"/>
                  <a:gd name="T23" fmla="*/ 5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5" h="98">
                    <a:moveTo>
                      <a:pt x="95" y="50"/>
                    </a:moveTo>
                    <a:cubicBezTo>
                      <a:pt x="95" y="51"/>
                      <a:pt x="95" y="51"/>
                      <a:pt x="95" y="51"/>
                    </a:cubicBezTo>
                    <a:cubicBezTo>
                      <a:pt x="95" y="54"/>
                      <a:pt x="95" y="57"/>
                      <a:pt x="94" y="60"/>
                    </a:cubicBezTo>
                    <a:cubicBezTo>
                      <a:pt x="89" y="83"/>
                      <a:pt x="67" y="98"/>
                      <a:pt x="44" y="96"/>
                    </a:cubicBezTo>
                    <a:cubicBezTo>
                      <a:pt x="43" y="96"/>
                      <a:pt x="41" y="95"/>
                      <a:pt x="40" y="95"/>
                    </a:cubicBezTo>
                    <a:cubicBezTo>
                      <a:pt x="37" y="94"/>
                      <a:pt x="35" y="94"/>
                      <a:pt x="32" y="93"/>
                    </a:cubicBezTo>
                    <a:cubicBezTo>
                      <a:pt x="12" y="84"/>
                      <a:pt x="0" y="63"/>
                      <a:pt x="5" y="41"/>
                    </a:cubicBezTo>
                    <a:cubicBezTo>
                      <a:pt x="10" y="16"/>
                      <a:pt x="34" y="0"/>
                      <a:pt x="59" y="6"/>
                    </a:cubicBezTo>
                    <a:cubicBezTo>
                      <a:pt x="65" y="7"/>
                      <a:pt x="70" y="9"/>
                      <a:pt x="74" y="12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88" y="22"/>
                      <a:pt x="95" y="35"/>
                      <a:pt x="95" y="50"/>
                    </a:cubicBez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îś1íḓè">
                <a:extLst>
                  <a:ext uri="{FF2B5EF4-FFF2-40B4-BE49-F238E27FC236}">
                    <a16:creationId xmlns:a16="http://schemas.microsoft.com/office/drawing/2014/main" id="{C29999D2-EFAA-A7E5-B86C-C30F35FE7ED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28925" y="-4956175"/>
                <a:ext cx="204788" cy="265113"/>
              </a:xfrm>
              <a:custGeom>
                <a:avLst/>
                <a:gdLst>
                  <a:gd name="T0" fmla="*/ 65 w 65"/>
                  <a:gd name="T1" fmla="*/ 59 h 84"/>
                  <a:gd name="T2" fmla="*/ 65 w 65"/>
                  <a:gd name="T3" fmla="*/ 61 h 84"/>
                  <a:gd name="T4" fmla="*/ 39 w 65"/>
                  <a:gd name="T5" fmla="*/ 81 h 84"/>
                  <a:gd name="T6" fmla="*/ 3 w 65"/>
                  <a:gd name="T7" fmla="*/ 73 h 84"/>
                  <a:gd name="T8" fmla="*/ 2 w 65"/>
                  <a:gd name="T9" fmla="*/ 47 h 84"/>
                  <a:gd name="T10" fmla="*/ 0 w 65"/>
                  <a:gd name="T11" fmla="*/ 0 h 84"/>
                  <a:gd name="T12" fmla="*/ 7 w 65"/>
                  <a:gd name="T13" fmla="*/ 1 h 84"/>
                  <a:gd name="T14" fmla="*/ 65 w 65"/>
                  <a:gd name="T15" fmla="*/ 4 h 84"/>
                  <a:gd name="T16" fmla="*/ 65 w 65"/>
                  <a:gd name="T17" fmla="*/ 5 h 84"/>
                  <a:gd name="T18" fmla="*/ 65 w 65"/>
                  <a:gd name="T19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84">
                    <a:moveTo>
                      <a:pt x="65" y="59"/>
                    </a:moveTo>
                    <a:cubicBezTo>
                      <a:pt x="65" y="60"/>
                      <a:pt x="65" y="60"/>
                      <a:pt x="65" y="61"/>
                    </a:cubicBezTo>
                    <a:cubicBezTo>
                      <a:pt x="64" y="74"/>
                      <a:pt x="51" y="84"/>
                      <a:pt x="39" y="81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5" y="5"/>
                      <a:pt x="65" y="5"/>
                      <a:pt x="65" y="5"/>
                    </a:cubicBezTo>
                    <a:lnTo>
                      <a:pt x="65" y="59"/>
                    </a:ln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í$ḷíḋe">
                <a:extLst>
                  <a:ext uri="{FF2B5EF4-FFF2-40B4-BE49-F238E27FC236}">
                    <a16:creationId xmlns:a16="http://schemas.microsoft.com/office/drawing/2014/main" id="{DCC89CB4-07BB-0AD1-5E6D-3C37D38E199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47975" y="-5064125"/>
                <a:ext cx="185738" cy="347663"/>
              </a:xfrm>
              <a:custGeom>
                <a:avLst/>
                <a:gdLst>
                  <a:gd name="T0" fmla="*/ 59 w 59"/>
                  <a:gd name="T1" fmla="*/ 93 h 110"/>
                  <a:gd name="T2" fmla="*/ 59 w 59"/>
                  <a:gd name="T3" fmla="*/ 95 h 110"/>
                  <a:gd name="T4" fmla="*/ 31 w 59"/>
                  <a:gd name="T5" fmla="*/ 106 h 110"/>
                  <a:gd name="T6" fmla="*/ 8 w 59"/>
                  <a:gd name="T7" fmla="*/ 84 h 110"/>
                  <a:gd name="T8" fmla="*/ 1 w 59"/>
                  <a:gd name="T9" fmla="*/ 35 h 110"/>
                  <a:gd name="T10" fmla="*/ 1 w 59"/>
                  <a:gd name="T11" fmla="*/ 28 h 110"/>
                  <a:gd name="T12" fmla="*/ 38 w 59"/>
                  <a:gd name="T13" fmla="*/ 0 h 110"/>
                  <a:gd name="T14" fmla="*/ 41 w 59"/>
                  <a:gd name="T15" fmla="*/ 2 h 110"/>
                  <a:gd name="T16" fmla="*/ 41 w 59"/>
                  <a:gd name="T17" fmla="*/ 2 h 110"/>
                  <a:gd name="T18" fmla="*/ 59 w 59"/>
                  <a:gd name="T19" fmla="*/ 38 h 110"/>
                  <a:gd name="T20" fmla="*/ 59 w 59"/>
                  <a:gd name="T21" fmla="*/ 38 h 110"/>
                  <a:gd name="T22" fmla="*/ 59 w 59"/>
                  <a:gd name="T23" fmla="*/ 39 h 110"/>
                  <a:gd name="T24" fmla="*/ 59 w 59"/>
                  <a:gd name="T25" fmla="*/ 9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110">
                    <a:moveTo>
                      <a:pt x="59" y="93"/>
                    </a:moveTo>
                    <a:cubicBezTo>
                      <a:pt x="59" y="94"/>
                      <a:pt x="59" y="94"/>
                      <a:pt x="59" y="95"/>
                    </a:cubicBezTo>
                    <a:cubicBezTo>
                      <a:pt x="52" y="104"/>
                      <a:pt x="43" y="110"/>
                      <a:pt x="31" y="106"/>
                    </a:cubicBezTo>
                    <a:cubicBezTo>
                      <a:pt x="20" y="102"/>
                      <a:pt x="13" y="94"/>
                      <a:pt x="8" y="84"/>
                    </a:cubicBezTo>
                    <a:cubicBezTo>
                      <a:pt x="0" y="67"/>
                      <a:pt x="0" y="45"/>
                      <a:pt x="1" y="35"/>
                    </a:cubicBezTo>
                    <a:cubicBezTo>
                      <a:pt x="1" y="31"/>
                      <a:pt x="1" y="28"/>
                      <a:pt x="1" y="28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52" y="10"/>
                      <a:pt x="59" y="23"/>
                      <a:pt x="59" y="38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39"/>
                      <a:pt x="59" y="39"/>
                      <a:pt x="59" y="39"/>
                    </a:cubicBezTo>
                    <a:lnTo>
                      <a:pt x="59" y="93"/>
                    </a:lnTo>
                    <a:close/>
                  </a:path>
                </a:pathLst>
              </a:custGeom>
              <a:solidFill>
                <a:srgbClr val="FFC1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îsļïdê">
                <a:extLst>
                  <a:ext uri="{FF2B5EF4-FFF2-40B4-BE49-F238E27FC236}">
                    <a16:creationId xmlns:a16="http://schemas.microsoft.com/office/drawing/2014/main" id="{BFC91B6D-BB3F-30E0-4205-0992833F6A9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716213" y="-5100638"/>
                <a:ext cx="314325" cy="244475"/>
              </a:xfrm>
              <a:custGeom>
                <a:avLst/>
                <a:gdLst>
                  <a:gd name="T0" fmla="*/ 100 w 100"/>
                  <a:gd name="T1" fmla="*/ 41 h 78"/>
                  <a:gd name="T2" fmla="*/ 65 w 100"/>
                  <a:gd name="T3" fmla="*/ 41 h 78"/>
                  <a:gd name="T4" fmla="*/ 32 w 100"/>
                  <a:gd name="T5" fmla="*/ 71 h 78"/>
                  <a:gd name="T6" fmla="*/ 0 w 100"/>
                  <a:gd name="T7" fmla="*/ 77 h 78"/>
                  <a:gd name="T8" fmla="*/ 11 w 100"/>
                  <a:gd name="T9" fmla="*/ 41 h 78"/>
                  <a:gd name="T10" fmla="*/ 65 w 100"/>
                  <a:gd name="T11" fmla="*/ 6 h 78"/>
                  <a:gd name="T12" fmla="*/ 100 w 100"/>
                  <a:gd name="T13" fmla="*/ 4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78">
                    <a:moveTo>
                      <a:pt x="100" y="41"/>
                    </a:moveTo>
                    <a:cubicBezTo>
                      <a:pt x="65" y="41"/>
                      <a:pt x="65" y="41"/>
                      <a:pt x="65" y="41"/>
                    </a:cubicBezTo>
                    <a:cubicBezTo>
                      <a:pt x="51" y="41"/>
                      <a:pt x="50" y="64"/>
                      <a:pt x="32" y="71"/>
                    </a:cubicBezTo>
                    <a:cubicBezTo>
                      <a:pt x="18" y="78"/>
                      <a:pt x="5" y="78"/>
                      <a:pt x="0" y="77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6" y="16"/>
                      <a:pt x="40" y="0"/>
                      <a:pt x="65" y="6"/>
                    </a:cubicBezTo>
                    <a:cubicBezTo>
                      <a:pt x="83" y="10"/>
                      <a:pt x="97" y="24"/>
                      <a:pt x="100" y="41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ïṡḷïde">
                <a:extLst>
                  <a:ext uri="{FF2B5EF4-FFF2-40B4-BE49-F238E27FC236}">
                    <a16:creationId xmlns:a16="http://schemas.microsoft.com/office/drawing/2014/main" id="{1BD29149-C69A-E3B9-7B6F-6DFCE71D60A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22575" y="-4729163"/>
                <a:ext cx="85725" cy="65088"/>
              </a:xfrm>
              <a:custGeom>
                <a:avLst/>
                <a:gdLst>
                  <a:gd name="T0" fmla="*/ 54 w 54"/>
                  <a:gd name="T1" fmla="*/ 12 h 41"/>
                  <a:gd name="T2" fmla="*/ 0 w 54"/>
                  <a:gd name="T3" fmla="*/ 0 h 41"/>
                  <a:gd name="T4" fmla="*/ 46 w 54"/>
                  <a:gd name="T5" fmla="*/ 41 h 41"/>
                  <a:gd name="T6" fmla="*/ 54 w 54"/>
                  <a:gd name="T7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41">
                    <a:moveTo>
                      <a:pt x="54" y="12"/>
                    </a:moveTo>
                    <a:lnTo>
                      <a:pt x="0" y="0"/>
                    </a:lnTo>
                    <a:lnTo>
                      <a:pt x="46" y="41"/>
                    </a:lnTo>
                    <a:lnTo>
                      <a:pt x="54" y="1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îSḷïdè">
                <a:extLst>
                  <a:ext uri="{FF2B5EF4-FFF2-40B4-BE49-F238E27FC236}">
                    <a16:creationId xmlns:a16="http://schemas.microsoft.com/office/drawing/2014/main" id="{38F81893-FB64-95EE-055F-50C75675EA0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754313" y="-4933950"/>
                <a:ext cx="103188" cy="100013"/>
              </a:xfrm>
              <a:custGeom>
                <a:avLst/>
                <a:gdLst>
                  <a:gd name="T0" fmla="*/ 31 w 33"/>
                  <a:gd name="T1" fmla="*/ 19 h 32"/>
                  <a:gd name="T2" fmla="*/ 13 w 33"/>
                  <a:gd name="T3" fmla="*/ 31 h 32"/>
                  <a:gd name="T4" fmla="*/ 2 w 33"/>
                  <a:gd name="T5" fmla="*/ 13 h 32"/>
                  <a:gd name="T6" fmla="*/ 19 w 33"/>
                  <a:gd name="T7" fmla="*/ 1 h 32"/>
                  <a:gd name="T8" fmla="*/ 31 w 33"/>
                  <a:gd name="T9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2">
                    <a:moveTo>
                      <a:pt x="31" y="19"/>
                    </a:moveTo>
                    <a:cubicBezTo>
                      <a:pt x="29" y="27"/>
                      <a:pt x="21" y="32"/>
                      <a:pt x="13" y="31"/>
                    </a:cubicBezTo>
                    <a:cubicBezTo>
                      <a:pt x="5" y="29"/>
                      <a:pt x="0" y="21"/>
                      <a:pt x="2" y="13"/>
                    </a:cubicBezTo>
                    <a:cubicBezTo>
                      <a:pt x="3" y="5"/>
                      <a:pt x="11" y="0"/>
                      <a:pt x="19" y="1"/>
                    </a:cubicBezTo>
                    <a:cubicBezTo>
                      <a:pt x="27" y="3"/>
                      <a:pt x="33" y="11"/>
                      <a:pt x="31" y="19"/>
                    </a:cubicBez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is1ídé">
                <a:extLst>
                  <a:ext uri="{FF2B5EF4-FFF2-40B4-BE49-F238E27FC236}">
                    <a16:creationId xmlns:a16="http://schemas.microsoft.com/office/drawing/2014/main" id="{10A5F1EC-14D9-6B3E-4FF2-F271C46BF30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95613" y="-4856163"/>
                <a:ext cx="22225" cy="41275"/>
              </a:xfrm>
              <a:custGeom>
                <a:avLst/>
                <a:gdLst>
                  <a:gd name="T0" fmla="*/ 14 w 14"/>
                  <a:gd name="T1" fmla="*/ 26 h 26"/>
                  <a:gd name="T2" fmla="*/ 0 w 14"/>
                  <a:gd name="T3" fmla="*/ 26 h 26"/>
                  <a:gd name="T4" fmla="*/ 0 w 14"/>
                  <a:gd name="T5" fmla="*/ 22 h 26"/>
                  <a:gd name="T6" fmla="*/ 10 w 14"/>
                  <a:gd name="T7" fmla="*/ 22 h 26"/>
                  <a:gd name="T8" fmla="*/ 10 w 14"/>
                  <a:gd name="T9" fmla="*/ 0 h 26"/>
                  <a:gd name="T10" fmla="*/ 14 w 14"/>
                  <a:gd name="T11" fmla="*/ 0 h 26"/>
                  <a:gd name="T12" fmla="*/ 14 w 14"/>
                  <a:gd name="T1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6">
                    <a:moveTo>
                      <a:pt x="14" y="26"/>
                    </a:moveTo>
                    <a:lnTo>
                      <a:pt x="0" y="26"/>
                    </a:lnTo>
                    <a:lnTo>
                      <a:pt x="0" y="22"/>
                    </a:lnTo>
                    <a:lnTo>
                      <a:pt x="10" y="22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2335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ïśļíḑé">
                <a:extLst>
                  <a:ext uri="{FF2B5EF4-FFF2-40B4-BE49-F238E27FC236}">
                    <a16:creationId xmlns:a16="http://schemas.microsoft.com/office/drawing/2014/main" id="{2C1AE2FB-A824-8EB5-92F2-8CD1D15A509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40050" y="-4799013"/>
                <a:ext cx="46038" cy="25400"/>
              </a:xfrm>
              <a:custGeom>
                <a:avLst/>
                <a:gdLst>
                  <a:gd name="T0" fmla="*/ 15 w 15"/>
                  <a:gd name="T1" fmla="*/ 8 h 8"/>
                  <a:gd name="T2" fmla="*/ 0 w 15"/>
                  <a:gd name="T3" fmla="*/ 0 h 8"/>
                  <a:gd name="T4" fmla="*/ 15 w 15"/>
                  <a:gd name="T5" fmla="*/ 0 h 8"/>
                  <a:gd name="T6" fmla="*/ 15 w 15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">
                    <a:moveTo>
                      <a:pt x="15" y="8"/>
                    </a:moveTo>
                    <a:cubicBezTo>
                      <a:pt x="6" y="8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2335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íSḷiḓe">
                <a:extLst>
                  <a:ext uri="{FF2B5EF4-FFF2-40B4-BE49-F238E27FC236}">
                    <a16:creationId xmlns:a16="http://schemas.microsoft.com/office/drawing/2014/main" id="{12BC6434-0450-BF53-A0E6-62805B3E270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335213" y="-3514725"/>
                <a:ext cx="704850" cy="88900"/>
              </a:xfrm>
              <a:custGeom>
                <a:avLst/>
                <a:gdLst>
                  <a:gd name="T0" fmla="*/ 0 w 224"/>
                  <a:gd name="T1" fmla="*/ 10 h 28"/>
                  <a:gd name="T2" fmla="*/ 0 w 224"/>
                  <a:gd name="T3" fmla="*/ 19 h 28"/>
                  <a:gd name="T4" fmla="*/ 9 w 224"/>
                  <a:gd name="T5" fmla="*/ 28 h 28"/>
                  <a:gd name="T6" fmla="*/ 224 w 224"/>
                  <a:gd name="T7" fmla="*/ 28 h 28"/>
                  <a:gd name="T8" fmla="*/ 224 w 224"/>
                  <a:gd name="T9" fmla="*/ 0 h 28"/>
                  <a:gd name="T10" fmla="*/ 9 w 224"/>
                  <a:gd name="T11" fmla="*/ 0 h 28"/>
                  <a:gd name="T12" fmla="*/ 0 w 224"/>
                  <a:gd name="T1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28">
                    <a:moveTo>
                      <a:pt x="0" y="1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24"/>
                      <a:pt x="4" y="28"/>
                      <a:pt x="9" y="28"/>
                    </a:cubicBezTo>
                    <a:cubicBezTo>
                      <a:pt x="224" y="28"/>
                      <a:pt x="224" y="28"/>
                      <a:pt x="224" y="28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îṣľíḑe">
                <a:extLst>
                  <a:ext uri="{FF2B5EF4-FFF2-40B4-BE49-F238E27FC236}">
                    <a16:creationId xmlns:a16="http://schemas.microsoft.com/office/drawing/2014/main" id="{EF4E70B8-D079-4055-8E81-A2BFCBF04BB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16225" y="-3514725"/>
                <a:ext cx="652463" cy="88900"/>
              </a:xfrm>
              <a:custGeom>
                <a:avLst/>
                <a:gdLst>
                  <a:gd name="T0" fmla="*/ 0 w 207"/>
                  <a:gd name="T1" fmla="*/ 10 h 28"/>
                  <a:gd name="T2" fmla="*/ 0 w 207"/>
                  <a:gd name="T3" fmla="*/ 19 h 28"/>
                  <a:gd name="T4" fmla="*/ 9 w 207"/>
                  <a:gd name="T5" fmla="*/ 28 h 28"/>
                  <a:gd name="T6" fmla="*/ 207 w 207"/>
                  <a:gd name="T7" fmla="*/ 28 h 28"/>
                  <a:gd name="T8" fmla="*/ 207 w 207"/>
                  <a:gd name="T9" fmla="*/ 0 h 28"/>
                  <a:gd name="T10" fmla="*/ 9 w 207"/>
                  <a:gd name="T11" fmla="*/ 0 h 28"/>
                  <a:gd name="T12" fmla="*/ 0 w 207"/>
                  <a:gd name="T1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" h="28">
                    <a:moveTo>
                      <a:pt x="0" y="1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24"/>
                      <a:pt x="4" y="28"/>
                      <a:pt x="9" y="28"/>
                    </a:cubicBezTo>
                    <a:cubicBezTo>
                      <a:pt x="207" y="28"/>
                      <a:pt x="207" y="28"/>
                      <a:pt x="207" y="28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îŝlïḓé">
                <a:extLst>
                  <a:ext uri="{FF2B5EF4-FFF2-40B4-BE49-F238E27FC236}">
                    <a16:creationId xmlns:a16="http://schemas.microsoft.com/office/drawing/2014/main" id="{E1D1EFF6-ECEA-3704-96AB-3D0810EEBD8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328863" y="-3425825"/>
                <a:ext cx="676275" cy="150813"/>
              </a:xfrm>
              <a:custGeom>
                <a:avLst/>
                <a:gdLst>
                  <a:gd name="T0" fmla="*/ 0 w 215"/>
                  <a:gd name="T1" fmla="*/ 11 h 48"/>
                  <a:gd name="T2" fmla="*/ 0 w 215"/>
                  <a:gd name="T3" fmla="*/ 36 h 48"/>
                  <a:gd name="T4" fmla="*/ 11 w 215"/>
                  <a:gd name="T5" fmla="*/ 48 h 48"/>
                  <a:gd name="T6" fmla="*/ 215 w 215"/>
                  <a:gd name="T7" fmla="*/ 48 h 48"/>
                  <a:gd name="T8" fmla="*/ 215 w 215"/>
                  <a:gd name="T9" fmla="*/ 0 h 48"/>
                  <a:gd name="T10" fmla="*/ 11 w 215"/>
                  <a:gd name="T11" fmla="*/ 0 h 48"/>
                  <a:gd name="T12" fmla="*/ 0 w 215"/>
                  <a:gd name="T13" fmla="*/ 1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5" h="48">
                    <a:moveTo>
                      <a:pt x="0" y="11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43"/>
                      <a:pt x="5" y="48"/>
                      <a:pt x="11" y="4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solidFill>
                <a:srgbClr val="7D55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îś1îde">
                <a:extLst>
                  <a:ext uri="{FF2B5EF4-FFF2-40B4-BE49-F238E27FC236}">
                    <a16:creationId xmlns:a16="http://schemas.microsoft.com/office/drawing/2014/main" id="{97CD52A7-6741-87F3-98D0-1F499486367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32100" y="-3425825"/>
                <a:ext cx="682625" cy="150813"/>
              </a:xfrm>
              <a:custGeom>
                <a:avLst/>
                <a:gdLst>
                  <a:gd name="T0" fmla="*/ 0 w 217"/>
                  <a:gd name="T1" fmla="*/ 11 h 48"/>
                  <a:gd name="T2" fmla="*/ 0 w 217"/>
                  <a:gd name="T3" fmla="*/ 36 h 48"/>
                  <a:gd name="T4" fmla="*/ 11 w 217"/>
                  <a:gd name="T5" fmla="*/ 48 h 48"/>
                  <a:gd name="T6" fmla="*/ 217 w 217"/>
                  <a:gd name="T7" fmla="*/ 48 h 48"/>
                  <a:gd name="T8" fmla="*/ 217 w 217"/>
                  <a:gd name="T9" fmla="*/ 0 h 48"/>
                  <a:gd name="T10" fmla="*/ 11 w 217"/>
                  <a:gd name="T11" fmla="*/ 0 h 48"/>
                  <a:gd name="T12" fmla="*/ 0 w 217"/>
                  <a:gd name="T13" fmla="*/ 1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7" h="48">
                    <a:moveTo>
                      <a:pt x="0" y="11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43"/>
                      <a:pt x="5" y="48"/>
                      <a:pt x="11" y="48"/>
                    </a:cubicBezTo>
                    <a:cubicBezTo>
                      <a:pt x="217" y="48"/>
                      <a:pt x="217" y="48"/>
                      <a:pt x="217" y="48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iS1ïďê">
                <a:extLst>
                  <a:ext uri="{FF2B5EF4-FFF2-40B4-BE49-F238E27FC236}">
                    <a16:creationId xmlns:a16="http://schemas.microsoft.com/office/drawing/2014/main" id="{2A4866A1-17FF-AFDB-2537-1B02A46351E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75013"/>
                <a:ext cx="598488" cy="1730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iṣḷiḑe">
                <a:extLst>
                  <a:ext uri="{FF2B5EF4-FFF2-40B4-BE49-F238E27FC236}">
                    <a16:creationId xmlns:a16="http://schemas.microsoft.com/office/drawing/2014/main" id="{F13884CF-5881-729B-D8C6-A7631104982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75013"/>
                <a:ext cx="598488" cy="173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îṥlîḋè">
                <a:extLst>
                  <a:ext uri="{FF2B5EF4-FFF2-40B4-BE49-F238E27FC236}">
                    <a16:creationId xmlns:a16="http://schemas.microsoft.com/office/drawing/2014/main" id="{787FDA62-E9F8-4515-0FB2-7E5BA42052B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75013"/>
                <a:ext cx="804863" cy="173038"/>
              </a:xfrm>
              <a:prstGeom prst="rect">
                <a:avLst/>
              </a:prstGeom>
              <a:solidFill>
                <a:srgbClr val="D4C7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ïṧļïďè">
                <a:extLst>
                  <a:ext uri="{FF2B5EF4-FFF2-40B4-BE49-F238E27FC236}">
                    <a16:creationId xmlns:a16="http://schemas.microsoft.com/office/drawing/2014/main" id="{182649EC-FEB3-5606-845E-9755E7DFA9E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75013"/>
                <a:ext cx="804863" cy="173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îSļïḓe">
                <a:extLst>
                  <a:ext uri="{FF2B5EF4-FFF2-40B4-BE49-F238E27FC236}">
                    <a16:creationId xmlns:a16="http://schemas.microsoft.com/office/drawing/2014/main" id="{8C55DCB0-9C5B-E5F4-1941-2A8F5B8C12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65488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îṧḻîďê">
                <a:extLst>
                  <a:ext uri="{FF2B5EF4-FFF2-40B4-BE49-F238E27FC236}">
                    <a16:creationId xmlns:a16="http://schemas.microsoft.com/office/drawing/2014/main" id="{2E09700E-9759-F123-BD11-F59ECE5D001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65488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işḷîḋê">
                <a:extLst>
                  <a:ext uri="{FF2B5EF4-FFF2-40B4-BE49-F238E27FC236}">
                    <a16:creationId xmlns:a16="http://schemas.microsoft.com/office/drawing/2014/main" id="{1A07D3EB-24E7-EE65-6AE9-B4CE4E5B3FD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65488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íṩ1iḋe">
                <a:extLst>
                  <a:ext uri="{FF2B5EF4-FFF2-40B4-BE49-F238E27FC236}">
                    <a16:creationId xmlns:a16="http://schemas.microsoft.com/office/drawing/2014/main" id="{52C526F7-E36C-2E3F-3F29-063A60D2E4F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43263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íS1îḓè">
                <a:extLst>
                  <a:ext uri="{FF2B5EF4-FFF2-40B4-BE49-F238E27FC236}">
                    <a16:creationId xmlns:a16="http://schemas.microsoft.com/office/drawing/2014/main" id="{DF1BC2B0-3276-FF55-C2A6-E693DBCE559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43263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îṩ1îḋê">
                <a:extLst>
                  <a:ext uri="{FF2B5EF4-FFF2-40B4-BE49-F238E27FC236}">
                    <a16:creationId xmlns:a16="http://schemas.microsoft.com/office/drawing/2014/main" id="{AB416387-1894-B60D-A0F3-AB8160E182C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43263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iśḻîḑê">
                <a:extLst>
                  <a:ext uri="{FF2B5EF4-FFF2-40B4-BE49-F238E27FC236}">
                    <a16:creationId xmlns:a16="http://schemas.microsoft.com/office/drawing/2014/main" id="{86F9F8C0-E54C-41CA-0AFE-B0A065569CE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43263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iSļíḑè">
                <a:extLst>
                  <a:ext uri="{FF2B5EF4-FFF2-40B4-BE49-F238E27FC236}">
                    <a16:creationId xmlns:a16="http://schemas.microsoft.com/office/drawing/2014/main" id="{533CCE68-423B-2856-E11B-84D6F2C6824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21038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îsļîḍé">
                <a:extLst>
                  <a:ext uri="{FF2B5EF4-FFF2-40B4-BE49-F238E27FC236}">
                    <a16:creationId xmlns:a16="http://schemas.microsoft.com/office/drawing/2014/main" id="{96987D2E-24AE-8792-DE8C-9A938282976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21038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iṩḷíḑé">
                <a:extLst>
                  <a:ext uri="{FF2B5EF4-FFF2-40B4-BE49-F238E27FC236}">
                    <a16:creationId xmlns:a16="http://schemas.microsoft.com/office/drawing/2014/main" id="{0EDDB0E3-DAF0-C3D7-A397-29997B76D9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21038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iṧ1îďè">
                <a:extLst>
                  <a:ext uri="{FF2B5EF4-FFF2-40B4-BE49-F238E27FC236}">
                    <a16:creationId xmlns:a16="http://schemas.microsoft.com/office/drawing/2014/main" id="{70294303-28F8-2A7E-934E-A6893CA7D1B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21038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îṡļïḍê">
                <a:extLst>
                  <a:ext uri="{FF2B5EF4-FFF2-40B4-BE49-F238E27FC236}">
                    <a16:creationId xmlns:a16="http://schemas.microsoft.com/office/drawing/2014/main" id="{3C781512-C00C-CB40-1D74-5C58F58BB8C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01988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išḻiďè">
                <a:extLst>
                  <a:ext uri="{FF2B5EF4-FFF2-40B4-BE49-F238E27FC236}">
                    <a16:creationId xmlns:a16="http://schemas.microsoft.com/office/drawing/2014/main" id="{554CB4F7-63D2-3F6C-110B-94C436761C6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01988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îşľïdé">
                <a:extLst>
                  <a:ext uri="{FF2B5EF4-FFF2-40B4-BE49-F238E27FC236}">
                    <a16:creationId xmlns:a16="http://schemas.microsoft.com/office/drawing/2014/main" id="{46D81CCD-3DF3-693B-5E69-1B3F6662262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01988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îş1îḍê">
                <a:extLst>
                  <a:ext uri="{FF2B5EF4-FFF2-40B4-BE49-F238E27FC236}">
                    <a16:creationId xmlns:a16="http://schemas.microsoft.com/office/drawing/2014/main" id="{BAF98915-1C53-4E4B-D2EC-24BF9EA75CC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01988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išḷiḍé">
                <a:extLst>
                  <a:ext uri="{FF2B5EF4-FFF2-40B4-BE49-F238E27FC236}">
                    <a16:creationId xmlns:a16="http://schemas.microsoft.com/office/drawing/2014/main" id="{8368DC62-CD54-0DE4-D847-D4483193D13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79763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ïṣ1iḓè">
                <a:extLst>
                  <a:ext uri="{FF2B5EF4-FFF2-40B4-BE49-F238E27FC236}">
                    <a16:creationId xmlns:a16="http://schemas.microsoft.com/office/drawing/2014/main" id="{C0D2B5C4-C222-22A3-5F13-1C44D1134F5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79763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îŝḷîḑè">
                <a:extLst>
                  <a:ext uri="{FF2B5EF4-FFF2-40B4-BE49-F238E27FC236}">
                    <a16:creationId xmlns:a16="http://schemas.microsoft.com/office/drawing/2014/main" id="{24D19CE5-EDC6-938A-794E-5BF9B117A86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79763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îşľíḓé">
                <a:extLst>
                  <a:ext uri="{FF2B5EF4-FFF2-40B4-BE49-F238E27FC236}">
                    <a16:creationId xmlns:a16="http://schemas.microsoft.com/office/drawing/2014/main" id="{48E0F6E3-7362-C084-ADDD-45876BF4CC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79763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íśḷíďe">
                <a:extLst>
                  <a:ext uri="{FF2B5EF4-FFF2-40B4-BE49-F238E27FC236}">
                    <a16:creationId xmlns:a16="http://schemas.microsoft.com/office/drawing/2014/main" id="{9D1005B1-07C0-3BAA-30E9-070024C06A7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62300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ísḻïďé">
                <a:extLst>
                  <a:ext uri="{FF2B5EF4-FFF2-40B4-BE49-F238E27FC236}">
                    <a16:creationId xmlns:a16="http://schemas.microsoft.com/office/drawing/2014/main" id="{EBC64FCD-73FA-B963-8FAF-74F4B621CE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62300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iṧľiḍè">
                <a:extLst>
                  <a:ext uri="{FF2B5EF4-FFF2-40B4-BE49-F238E27FC236}">
                    <a16:creationId xmlns:a16="http://schemas.microsoft.com/office/drawing/2014/main" id="{291AD403-EA3F-4EAF-BE47-1EC3CBFA99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62300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iś1iḋè">
                <a:extLst>
                  <a:ext uri="{FF2B5EF4-FFF2-40B4-BE49-F238E27FC236}">
                    <a16:creationId xmlns:a16="http://schemas.microsoft.com/office/drawing/2014/main" id="{BE8E536F-CCD1-1283-69DD-3BA59A8C5FA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62300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ïslîďè">
                <a:extLst>
                  <a:ext uri="{FF2B5EF4-FFF2-40B4-BE49-F238E27FC236}">
                    <a16:creationId xmlns:a16="http://schemas.microsoft.com/office/drawing/2014/main" id="{2FBB7A99-4067-A73C-2C66-5CE6A17156B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40075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íṥ1iďe">
                <a:extLst>
                  <a:ext uri="{FF2B5EF4-FFF2-40B4-BE49-F238E27FC236}">
                    <a16:creationId xmlns:a16="http://schemas.microsoft.com/office/drawing/2014/main" id="{7364EE0E-9FB5-EABC-ACE5-5910F224D24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40075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ïṡḷiďé">
                <a:extLst>
                  <a:ext uri="{FF2B5EF4-FFF2-40B4-BE49-F238E27FC236}">
                    <a16:creationId xmlns:a16="http://schemas.microsoft.com/office/drawing/2014/main" id="{E063CBD4-07FD-04E3-95D3-4D4C56E4F25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40075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íšḷiḍê">
                <a:extLst>
                  <a:ext uri="{FF2B5EF4-FFF2-40B4-BE49-F238E27FC236}">
                    <a16:creationId xmlns:a16="http://schemas.microsoft.com/office/drawing/2014/main" id="{3EA36090-20E7-7292-7AF5-2C17022AA37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40075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iṡļiḍè">
                <a:extLst>
                  <a:ext uri="{FF2B5EF4-FFF2-40B4-BE49-F238E27FC236}">
                    <a16:creationId xmlns:a16="http://schemas.microsoft.com/office/drawing/2014/main" id="{A8BAED11-EFF5-76E2-F449-0CB86EF3E54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17850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í$1íḑê">
                <a:extLst>
                  <a:ext uri="{FF2B5EF4-FFF2-40B4-BE49-F238E27FC236}">
                    <a16:creationId xmlns:a16="http://schemas.microsoft.com/office/drawing/2014/main" id="{D83CF9E2-3F81-BE87-9053-CDDA0A3DCE0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17850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îŝ1íḍè">
                <a:extLst>
                  <a:ext uri="{FF2B5EF4-FFF2-40B4-BE49-F238E27FC236}">
                    <a16:creationId xmlns:a16="http://schemas.microsoft.com/office/drawing/2014/main" id="{7E2BC823-EA60-F4E0-D3A2-F261D33DF22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17850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íSḻíḋe">
                <a:extLst>
                  <a:ext uri="{FF2B5EF4-FFF2-40B4-BE49-F238E27FC236}">
                    <a16:creationId xmlns:a16="http://schemas.microsoft.com/office/drawing/2014/main" id="{750892E8-3AEF-0740-06CC-E9B1E6096A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17850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îSľíḓè">
                <a:extLst>
                  <a:ext uri="{FF2B5EF4-FFF2-40B4-BE49-F238E27FC236}">
                    <a16:creationId xmlns:a16="http://schemas.microsoft.com/office/drawing/2014/main" id="{7E9BEBF0-5C68-502D-B967-9176EE486E5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98838" y="-3057525"/>
                <a:ext cx="1687513" cy="742950"/>
              </a:xfrm>
              <a:custGeom>
                <a:avLst/>
                <a:gdLst>
                  <a:gd name="T0" fmla="*/ 0 w 1063"/>
                  <a:gd name="T1" fmla="*/ 468 h 468"/>
                  <a:gd name="T2" fmla="*/ 64 w 1063"/>
                  <a:gd name="T3" fmla="*/ 468 h 468"/>
                  <a:gd name="T4" fmla="*/ 583 w 1063"/>
                  <a:gd name="T5" fmla="*/ 51 h 468"/>
                  <a:gd name="T6" fmla="*/ 1005 w 1063"/>
                  <a:gd name="T7" fmla="*/ 468 h 468"/>
                  <a:gd name="T8" fmla="*/ 1063 w 1063"/>
                  <a:gd name="T9" fmla="*/ 468 h 468"/>
                  <a:gd name="T10" fmla="*/ 585 w 1063"/>
                  <a:gd name="T11" fmla="*/ 0 h 468"/>
                  <a:gd name="T12" fmla="*/ 0 w 1063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3" h="468">
                    <a:moveTo>
                      <a:pt x="0" y="468"/>
                    </a:moveTo>
                    <a:lnTo>
                      <a:pt x="64" y="468"/>
                    </a:lnTo>
                    <a:lnTo>
                      <a:pt x="583" y="51"/>
                    </a:lnTo>
                    <a:lnTo>
                      <a:pt x="1005" y="468"/>
                    </a:lnTo>
                    <a:lnTo>
                      <a:pt x="1063" y="468"/>
                    </a:lnTo>
                    <a:lnTo>
                      <a:pt x="585" y="0"/>
                    </a:lnTo>
                    <a:lnTo>
                      <a:pt x="0" y="468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îṧḷíḑé">
                <a:extLst>
                  <a:ext uri="{FF2B5EF4-FFF2-40B4-BE49-F238E27FC236}">
                    <a16:creationId xmlns:a16="http://schemas.microsoft.com/office/drawing/2014/main" id="{2EA19A82-5FCA-02AD-55EB-048512CAFB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87400" y="-3101975"/>
                <a:ext cx="5934075" cy="16986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ï$lîḓê">
                <a:extLst>
                  <a:ext uri="{FF2B5EF4-FFF2-40B4-BE49-F238E27FC236}">
                    <a16:creationId xmlns:a16="http://schemas.microsoft.com/office/drawing/2014/main" id="{9F3844DA-C36F-669A-DCFE-CC0E8B32652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87400" y="-3101975"/>
                <a:ext cx="3024188" cy="16986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ïŝḷïḍe">
                <a:extLst>
                  <a:ext uri="{FF2B5EF4-FFF2-40B4-BE49-F238E27FC236}">
                    <a16:creationId xmlns:a16="http://schemas.microsoft.com/office/drawing/2014/main" id="{FCF720FB-BD79-CC18-7098-E5D9844D563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79775" y="-2932113"/>
                <a:ext cx="301625" cy="617538"/>
              </a:xfrm>
              <a:custGeom>
                <a:avLst/>
                <a:gdLst>
                  <a:gd name="T0" fmla="*/ 57 w 190"/>
                  <a:gd name="T1" fmla="*/ 0 h 389"/>
                  <a:gd name="T2" fmla="*/ 0 w 190"/>
                  <a:gd name="T3" fmla="*/ 389 h 389"/>
                  <a:gd name="T4" fmla="*/ 135 w 190"/>
                  <a:gd name="T5" fmla="*/ 389 h 389"/>
                  <a:gd name="T6" fmla="*/ 190 w 190"/>
                  <a:gd name="T7" fmla="*/ 0 h 389"/>
                  <a:gd name="T8" fmla="*/ 57 w 190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389">
                    <a:moveTo>
                      <a:pt x="57" y="0"/>
                    </a:moveTo>
                    <a:lnTo>
                      <a:pt x="0" y="389"/>
                    </a:lnTo>
                    <a:lnTo>
                      <a:pt x="135" y="389"/>
                    </a:lnTo>
                    <a:lnTo>
                      <a:pt x="190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îşľíḓè">
                <a:extLst>
                  <a:ext uri="{FF2B5EF4-FFF2-40B4-BE49-F238E27FC236}">
                    <a16:creationId xmlns:a16="http://schemas.microsoft.com/office/drawing/2014/main" id="{FF16F439-AD34-DA05-EF09-96DF6DE8F95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46188" y="-2932113"/>
                <a:ext cx="303213" cy="617538"/>
              </a:xfrm>
              <a:custGeom>
                <a:avLst/>
                <a:gdLst>
                  <a:gd name="T0" fmla="*/ 58 w 191"/>
                  <a:gd name="T1" fmla="*/ 0 h 389"/>
                  <a:gd name="T2" fmla="*/ 0 w 191"/>
                  <a:gd name="T3" fmla="*/ 389 h 389"/>
                  <a:gd name="T4" fmla="*/ 135 w 191"/>
                  <a:gd name="T5" fmla="*/ 389 h 389"/>
                  <a:gd name="T6" fmla="*/ 191 w 191"/>
                  <a:gd name="T7" fmla="*/ 0 h 389"/>
                  <a:gd name="T8" fmla="*/ 58 w 191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89">
                    <a:moveTo>
                      <a:pt x="58" y="0"/>
                    </a:moveTo>
                    <a:lnTo>
                      <a:pt x="0" y="389"/>
                    </a:lnTo>
                    <a:lnTo>
                      <a:pt x="135" y="389"/>
                    </a:lnTo>
                    <a:lnTo>
                      <a:pt x="191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ïṧlíḑè">
                <a:extLst>
                  <a:ext uri="{FF2B5EF4-FFF2-40B4-BE49-F238E27FC236}">
                    <a16:creationId xmlns:a16="http://schemas.microsoft.com/office/drawing/2014/main" id="{B0C4BFEF-82DC-0044-07C6-EF84FEF1D8B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679950" y="-2932113"/>
                <a:ext cx="301625" cy="617538"/>
              </a:xfrm>
              <a:custGeom>
                <a:avLst/>
                <a:gdLst>
                  <a:gd name="T0" fmla="*/ 0 w 190"/>
                  <a:gd name="T1" fmla="*/ 0 h 389"/>
                  <a:gd name="T2" fmla="*/ 55 w 190"/>
                  <a:gd name="T3" fmla="*/ 389 h 389"/>
                  <a:gd name="T4" fmla="*/ 190 w 190"/>
                  <a:gd name="T5" fmla="*/ 389 h 389"/>
                  <a:gd name="T6" fmla="*/ 135 w 190"/>
                  <a:gd name="T7" fmla="*/ 0 h 389"/>
                  <a:gd name="T8" fmla="*/ 0 w 190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389">
                    <a:moveTo>
                      <a:pt x="0" y="0"/>
                    </a:moveTo>
                    <a:lnTo>
                      <a:pt x="55" y="389"/>
                    </a:lnTo>
                    <a:lnTo>
                      <a:pt x="190" y="389"/>
                    </a:lnTo>
                    <a:lnTo>
                      <a:pt x="1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işľïḑê">
                <a:extLst>
                  <a:ext uri="{FF2B5EF4-FFF2-40B4-BE49-F238E27FC236}">
                    <a16:creationId xmlns:a16="http://schemas.microsoft.com/office/drawing/2014/main" id="{CF0321A1-5C4D-F2A3-3E17-04F1260DEF3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992813" y="-2932113"/>
                <a:ext cx="301625" cy="617538"/>
              </a:xfrm>
              <a:custGeom>
                <a:avLst/>
                <a:gdLst>
                  <a:gd name="T0" fmla="*/ 0 w 190"/>
                  <a:gd name="T1" fmla="*/ 0 h 389"/>
                  <a:gd name="T2" fmla="*/ 57 w 190"/>
                  <a:gd name="T3" fmla="*/ 389 h 389"/>
                  <a:gd name="T4" fmla="*/ 190 w 190"/>
                  <a:gd name="T5" fmla="*/ 389 h 389"/>
                  <a:gd name="T6" fmla="*/ 134 w 190"/>
                  <a:gd name="T7" fmla="*/ 0 h 389"/>
                  <a:gd name="T8" fmla="*/ 0 w 190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389">
                    <a:moveTo>
                      <a:pt x="0" y="0"/>
                    </a:moveTo>
                    <a:lnTo>
                      <a:pt x="57" y="389"/>
                    </a:lnTo>
                    <a:lnTo>
                      <a:pt x="190" y="389"/>
                    </a:lnTo>
                    <a:lnTo>
                      <a:pt x="1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i$1îḍe">
                <a:extLst>
                  <a:ext uri="{FF2B5EF4-FFF2-40B4-BE49-F238E27FC236}">
                    <a16:creationId xmlns:a16="http://schemas.microsoft.com/office/drawing/2014/main" id="{61D59969-923E-0176-A756-4B8479B84B7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86188" y="-4497388"/>
                <a:ext cx="246063" cy="1014413"/>
              </a:xfrm>
              <a:custGeom>
                <a:avLst/>
                <a:gdLst>
                  <a:gd name="T0" fmla="*/ 5 w 78"/>
                  <a:gd name="T1" fmla="*/ 161 h 322"/>
                  <a:gd name="T2" fmla="*/ 0 w 78"/>
                  <a:gd name="T3" fmla="*/ 322 h 322"/>
                  <a:gd name="T4" fmla="*/ 3 w 78"/>
                  <a:gd name="T5" fmla="*/ 322 h 322"/>
                  <a:gd name="T6" fmla="*/ 8 w 78"/>
                  <a:gd name="T7" fmla="*/ 161 h 322"/>
                  <a:gd name="T8" fmla="*/ 78 w 78"/>
                  <a:gd name="T9" fmla="*/ 2 h 322"/>
                  <a:gd name="T10" fmla="*/ 76 w 78"/>
                  <a:gd name="T11" fmla="*/ 0 h 322"/>
                  <a:gd name="T12" fmla="*/ 5 w 78"/>
                  <a:gd name="T13" fmla="*/ 161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322">
                    <a:moveTo>
                      <a:pt x="5" y="161"/>
                    </a:moveTo>
                    <a:cubicBezTo>
                      <a:pt x="1" y="256"/>
                      <a:pt x="0" y="321"/>
                      <a:pt x="0" y="322"/>
                    </a:cubicBezTo>
                    <a:cubicBezTo>
                      <a:pt x="3" y="322"/>
                      <a:pt x="3" y="322"/>
                      <a:pt x="3" y="322"/>
                    </a:cubicBezTo>
                    <a:cubicBezTo>
                      <a:pt x="3" y="321"/>
                      <a:pt x="4" y="256"/>
                      <a:pt x="8" y="161"/>
                    </a:cubicBezTo>
                    <a:cubicBezTo>
                      <a:pt x="13" y="67"/>
                      <a:pt x="78" y="3"/>
                      <a:pt x="78" y="2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1"/>
                      <a:pt x="10" y="65"/>
                      <a:pt x="5" y="16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išľiḋé">
                <a:extLst>
                  <a:ext uri="{FF2B5EF4-FFF2-40B4-BE49-F238E27FC236}">
                    <a16:creationId xmlns:a16="http://schemas.microsoft.com/office/drawing/2014/main" id="{F36CFA0D-865F-3603-CC69-DC3AB33B774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811588" y="-4248150"/>
                <a:ext cx="320675" cy="793750"/>
              </a:xfrm>
              <a:custGeom>
                <a:avLst/>
                <a:gdLst>
                  <a:gd name="T0" fmla="*/ 30 w 102"/>
                  <a:gd name="T1" fmla="*/ 51 h 252"/>
                  <a:gd name="T2" fmla="*/ 0 w 102"/>
                  <a:gd name="T3" fmla="*/ 252 h 252"/>
                  <a:gd name="T4" fmla="*/ 3 w 102"/>
                  <a:gd name="T5" fmla="*/ 252 h 252"/>
                  <a:gd name="T6" fmla="*/ 33 w 102"/>
                  <a:gd name="T7" fmla="*/ 53 h 252"/>
                  <a:gd name="T8" fmla="*/ 102 w 102"/>
                  <a:gd name="T9" fmla="*/ 3 h 252"/>
                  <a:gd name="T10" fmla="*/ 101 w 102"/>
                  <a:gd name="T11" fmla="*/ 0 h 252"/>
                  <a:gd name="T12" fmla="*/ 30 w 102"/>
                  <a:gd name="T13" fmla="*/ 5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52">
                    <a:moveTo>
                      <a:pt x="30" y="51"/>
                    </a:moveTo>
                    <a:cubicBezTo>
                      <a:pt x="11" y="80"/>
                      <a:pt x="1" y="245"/>
                      <a:pt x="0" y="252"/>
                    </a:cubicBezTo>
                    <a:cubicBezTo>
                      <a:pt x="3" y="252"/>
                      <a:pt x="3" y="252"/>
                      <a:pt x="3" y="252"/>
                    </a:cubicBezTo>
                    <a:cubicBezTo>
                      <a:pt x="3" y="250"/>
                      <a:pt x="14" y="81"/>
                      <a:pt x="33" y="53"/>
                    </a:cubicBezTo>
                    <a:cubicBezTo>
                      <a:pt x="51" y="24"/>
                      <a:pt x="102" y="3"/>
                      <a:pt x="102" y="3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99" y="1"/>
                      <a:pt x="49" y="22"/>
                      <a:pt x="30" y="5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íṣḷíďê">
                <a:extLst>
                  <a:ext uri="{FF2B5EF4-FFF2-40B4-BE49-F238E27FC236}">
                    <a16:creationId xmlns:a16="http://schemas.microsoft.com/office/drawing/2014/main" id="{2040B64F-5452-C2D6-E4A4-845F792CC22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67138" y="-3935413"/>
                <a:ext cx="169863" cy="481013"/>
              </a:xfrm>
              <a:custGeom>
                <a:avLst/>
                <a:gdLst>
                  <a:gd name="T0" fmla="*/ 3 w 54"/>
                  <a:gd name="T1" fmla="*/ 62 h 153"/>
                  <a:gd name="T2" fmla="*/ 1 w 54"/>
                  <a:gd name="T3" fmla="*/ 153 h 153"/>
                  <a:gd name="T4" fmla="*/ 4 w 54"/>
                  <a:gd name="T5" fmla="*/ 153 h 153"/>
                  <a:gd name="T6" fmla="*/ 6 w 54"/>
                  <a:gd name="T7" fmla="*/ 62 h 153"/>
                  <a:gd name="T8" fmla="*/ 54 w 54"/>
                  <a:gd name="T9" fmla="*/ 2 h 153"/>
                  <a:gd name="T10" fmla="*/ 52 w 54"/>
                  <a:gd name="T11" fmla="*/ 0 h 153"/>
                  <a:gd name="T12" fmla="*/ 3 w 54"/>
                  <a:gd name="T13" fmla="*/ 6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53">
                    <a:moveTo>
                      <a:pt x="3" y="62"/>
                    </a:moveTo>
                    <a:cubicBezTo>
                      <a:pt x="0" y="99"/>
                      <a:pt x="1" y="152"/>
                      <a:pt x="1" y="153"/>
                    </a:cubicBezTo>
                    <a:cubicBezTo>
                      <a:pt x="4" y="153"/>
                      <a:pt x="4" y="153"/>
                      <a:pt x="4" y="153"/>
                    </a:cubicBezTo>
                    <a:cubicBezTo>
                      <a:pt x="4" y="152"/>
                      <a:pt x="3" y="99"/>
                      <a:pt x="6" y="62"/>
                    </a:cubicBezTo>
                    <a:cubicBezTo>
                      <a:pt x="9" y="25"/>
                      <a:pt x="53" y="2"/>
                      <a:pt x="54" y="2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0" y="0"/>
                      <a:pt x="6" y="23"/>
                      <a:pt x="3" y="6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ïṡ1íḍê">
                <a:extLst>
                  <a:ext uri="{FF2B5EF4-FFF2-40B4-BE49-F238E27FC236}">
                    <a16:creationId xmlns:a16="http://schemas.microsoft.com/office/drawing/2014/main" id="{D373D827-CF60-8B0C-FD71-A890E9F13AE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856038" y="-4619625"/>
                <a:ext cx="398463" cy="396875"/>
              </a:xfrm>
              <a:custGeom>
                <a:avLst/>
                <a:gdLst>
                  <a:gd name="T0" fmla="*/ 42 w 127"/>
                  <a:gd name="T1" fmla="*/ 39 h 126"/>
                  <a:gd name="T2" fmla="*/ 0 w 127"/>
                  <a:gd name="T3" fmla="*/ 126 h 126"/>
                  <a:gd name="T4" fmla="*/ 127 w 127"/>
                  <a:gd name="T5" fmla="*/ 15 h 126"/>
                  <a:gd name="T6" fmla="*/ 42 w 127"/>
                  <a:gd name="T7" fmla="*/ 3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7" h="126">
                    <a:moveTo>
                      <a:pt x="42" y="39"/>
                    </a:moveTo>
                    <a:cubicBezTo>
                      <a:pt x="11" y="77"/>
                      <a:pt x="0" y="126"/>
                      <a:pt x="0" y="126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5"/>
                      <a:pt x="74" y="0"/>
                      <a:pt x="42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íṥḷïḑê">
                <a:extLst>
                  <a:ext uri="{FF2B5EF4-FFF2-40B4-BE49-F238E27FC236}">
                    <a16:creationId xmlns:a16="http://schemas.microsoft.com/office/drawing/2014/main" id="{240E9E93-4A10-9781-9CE1-08DC7EC9759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92538" y="-4121150"/>
                <a:ext cx="333375" cy="336550"/>
              </a:xfrm>
              <a:custGeom>
                <a:avLst/>
                <a:gdLst>
                  <a:gd name="T0" fmla="*/ 0 w 106"/>
                  <a:gd name="T1" fmla="*/ 107 h 107"/>
                  <a:gd name="T2" fmla="*/ 106 w 106"/>
                  <a:gd name="T3" fmla="*/ 53 h 107"/>
                  <a:gd name="T4" fmla="*/ 0 w 106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6" h="107">
                    <a:moveTo>
                      <a:pt x="0" y="107"/>
                    </a:moveTo>
                    <a:cubicBezTo>
                      <a:pt x="106" y="53"/>
                      <a:pt x="106" y="53"/>
                      <a:pt x="106" y="53"/>
                    </a:cubicBezTo>
                    <a:cubicBezTo>
                      <a:pt x="106" y="53"/>
                      <a:pt x="33" y="0"/>
                      <a:pt x="0" y="1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ís1ïďe">
                <a:extLst>
                  <a:ext uri="{FF2B5EF4-FFF2-40B4-BE49-F238E27FC236}">
                    <a16:creationId xmlns:a16="http://schemas.microsoft.com/office/drawing/2014/main" id="{6C03D1EA-5534-DA2C-D560-ECEFAF5C028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11600" y="-4254500"/>
                <a:ext cx="233363" cy="169863"/>
              </a:xfrm>
              <a:custGeom>
                <a:avLst/>
                <a:gdLst>
                  <a:gd name="T0" fmla="*/ 0 w 74"/>
                  <a:gd name="T1" fmla="*/ 54 h 54"/>
                  <a:gd name="T2" fmla="*/ 74 w 74"/>
                  <a:gd name="T3" fmla="*/ 4 h 54"/>
                  <a:gd name="T4" fmla="*/ 0 w 74"/>
                  <a:gd name="T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54">
                    <a:moveTo>
                      <a:pt x="0" y="54"/>
                    </a:moveTo>
                    <a:cubicBezTo>
                      <a:pt x="74" y="4"/>
                      <a:pt x="74" y="4"/>
                      <a:pt x="74" y="4"/>
                    </a:cubicBezTo>
                    <a:cubicBezTo>
                      <a:pt x="7" y="0"/>
                      <a:pt x="0" y="54"/>
                      <a:pt x="0" y="5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ïşļídê">
                <a:extLst>
                  <a:ext uri="{FF2B5EF4-FFF2-40B4-BE49-F238E27FC236}">
                    <a16:creationId xmlns:a16="http://schemas.microsoft.com/office/drawing/2014/main" id="{7DD6FD3E-A09B-1669-7CCC-BFAD8A62731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29038" y="-3560763"/>
                <a:ext cx="153988" cy="458788"/>
              </a:xfrm>
              <a:custGeom>
                <a:avLst/>
                <a:gdLst>
                  <a:gd name="T0" fmla="*/ 36 w 49"/>
                  <a:gd name="T1" fmla="*/ 0 h 146"/>
                  <a:gd name="T2" fmla="*/ 13 w 49"/>
                  <a:gd name="T3" fmla="*/ 0 h 146"/>
                  <a:gd name="T4" fmla="*/ 0 w 49"/>
                  <a:gd name="T5" fmla="*/ 13 h 146"/>
                  <a:gd name="T6" fmla="*/ 0 w 49"/>
                  <a:gd name="T7" fmla="*/ 146 h 146"/>
                  <a:gd name="T8" fmla="*/ 49 w 49"/>
                  <a:gd name="T9" fmla="*/ 146 h 146"/>
                  <a:gd name="T10" fmla="*/ 49 w 49"/>
                  <a:gd name="T11" fmla="*/ 13 h 146"/>
                  <a:gd name="T12" fmla="*/ 36 w 49"/>
                  <a:gd name="T13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146">
                    <a:moveTo>
                      <a:pt x="36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49" y="146"/>
                      <a:pt x="49" y="146"/>
                      <a:pt x="49" y="146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6"/>
                      <a:pt x="43" y="0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işľîdê">
                <a:extLst>
                  <a:ext uri="{FF2B5EF4-FFF2-40B4-BE49-F238E27FC236}">
                    <a16:creationId xmlns:a16="http://schemas.microsoft.com/office/drawing/2014/main" id="{7CC63A0F-3BCA-02C4-1046-28C2DFAF282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760788" y="-3605213"/>
                <a:ext cx="88900" cy="571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îŝḻîďè">
                <a:extLst>
                  <a:ext uri="{FF2B5EF4-FFF2-40B4-BE49-F238E27FC236}">
                    <a16:creationId xmlns:a16="http://schemas.microsoft.com/office/drawing/2014/main" id="{9AF65EC6-CC98-DBDF-FB72-B90BB8253C8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748088" y="-3627438"/>
                <a:ext cx="115888" cy="222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îṧḷíḋê">
                <a:extLst>
                  <a:ext uri="{FF2B5EF4-FFF2-40B4-BE49-F238E27FC236}">
                    <a16:creationId xmlns:a16="http://schemas.microsoft.com/office/drawing/2014/main" id="{51865138-F932-C871-1084-397DF78AFB7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991100" y="-4754563"/>
                <a:ext cx="679450" cy="582613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íṡlîḓe">
                <a:extLst>
                  <a:ext uri="{FF2B5EF4-FFF2-40B4-BE49-F238E27FC236}">
                    <a16:creationId xmlns:a16="http://schemas.microsoft.com/office/drawing/2014/main" id="{E0242D1C-3409-1CC1-BB48-BFA5C2AF50E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08638" y="-4725988"/>
                <a:ext cx="25400" cy="254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íṡḷîḋe">
                <a:extLst>
                  <a:ext uri="{FF2B5EF4-FFF2-40B4-BE49-F238E27FC236}">
                    <a16:creationId xmlns:a16="http://schemas.microsoft.com/office/drawing/2014/main" id="{1D595FBE-BF68-0928-2D51-6023704C98F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561013" y="-4725988"/>
                <a:ext cx="28575" cy="254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íṣlíḋé">
                <a:extLst>
                  <a:ext uri="{FF2B5EF4-FFF2-40B4-BE49-F238E27FC236}">
                    <a16:creationId xmlns:a16="http://schemas.microsoft.com/office/drawing/2014/main" id="{43017351-9EFB-0302-21EC-99F7B95E0A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516563" y="-4725988"/>
                <a:ext cx="25400" cy="254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íŝľïḋê">
                <a:extLst>
                  <a:ext uri="{FF2B5EF4-FFF2-40B4-BE49-F238E27FC236}">
                    <a16:creationId xmlns:a16="http://schemas.microsoft.com/office/drawing/2014/main" id="{AD496303-EE7F-BB97-6273-5DEF04E0B4B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035550" y="-4267200"/>
                <a:ext cx="106363" cy="31750"/>
              </a:xfrm>
              <a:custGeom>
                <a:avLst/>
                <a:gdLst>
                  <a:gd name="T0" fmla="*/ 29 w 34"/>
                  <a:gd name="T1" fmla="*/ 10 h 10"/>
                  <a:gd name="T2" fmla="*/ 5 w 34"/>
                  <a:gd name="T3" fmla="*/ 10 h 10"/>
                  <a:gd name="T4" fmla="*/ 0 w 34"/>
                  <a:gd name="T5" fmla="*/ 5 h 10"/>
                  <a:gd name="T6" fmla="*/ 5 w 34"/>
                  <a:gd name="T7" fmla="*/ 0 h 10"/>
                  <a:gd name="T8" fmla="*/ 29 w 34"/>
                  <a:gd name="T9" fmla="*/ 0 h 10"/>
                  <a:gd name="T10" fmla="*/ 34 w 34"/>
                  <a:gd name="T11" fmla="*/ 5 h 10"/>
                  <a:gd name="T12" fmla="*/ 29 w 34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0">
                    <a:moveTo>
                      <a:pt x="29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2" y="0"/>
                      <a:pt x="34" y="2"/>
                      <a:pt x="34" y="5"/>
                    </a:cubicBezTo>
                    <a:cubicBezTo>
                      <a:pt x="34" y="8"/>
                      <a:pt x="32" y="10"/>
                      <a:pt x="29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ïŝlïḋe">
                <a:extLst>
                  <a:ext uri="{FF2B5EF4-FFF2-40B4-BE49-F238E27FC236}">
                    <a16:creationId xmlns:a16="http://schemas.microsoft.com/office/drawing/2014/main" id="{D5D93586-7523-7656-0852-696BCBF702BF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064125" y="-4629150"/>
                <a:ext cx="323850" cy="176213"/>
              </a:xfrm>
              <a:custGeom>
                <a:avLst/>
                <a:gdLst>
                  <a:gd name="T0" fmla="*/ 80 w 103"/>
                  <a:gd name="T1" fmla="*/ 56 h 56"/>
                  <a:gd name="T2" fmla="*/ 23 w 103"/>
                  <a:gd name="T3" fmla="*/ 56 h 56"/>
                  <a:gd name="T4" fmla="*/ 0 w 103"/>
                  <a:gd name="T5" fmla="*/ 33 h 56"/>
                  <a:gd name="T6" fmla="*/ 0 w 103"/>
                  <a:gd name="T7" fmla="*/ 23 h 56"/>
                  <a:gd name="T8" fmla="*/ 23 w 103"/>
                  <a:gd name="T9" fmla="*/ 0 h 56"/>
                  <a:gd name="T10" fmla="*/ 80 w 103"/>
                  <a:gd name="T11" fmla="*/ 0 h 56"/>
                  <a:gd name="T12" fmla="*/ 103 w 103"/>
                  <a:gd name="T13" fmla="*/ 23 h 56"/>
                  <a:gd name="T14" fmla="*/ 103 w 103"/>
                  <a:gd name="T15" fmla="*/ 33 h 56"/>
                  <a:gd name="T16" fmla="*/ 80 w 103"/>
                  <a:gd name="T17" fmla="*/ 56 h 56"/>
                  <a:gd name="T18" fmla="*/ 23 w 103"/>
                  <a:gd name="T19" fmla="*/ 4 h 56"/>
                  <a:gd name="T20" fmla="*/ 4 w 103"/>
                  <a:gd name="T21" fmla="*/ 23 h 56"/>
                  <a:gd name="T22" fmla="*/ 4 w 103"/>
                  <a:gd name="T23" fmla="*/ 33 h 56"/>
                  <a:gd name="T24" fmla="*/ 23 w 103"/>
                  <a:gd name="T25" fmla="*/ 53 h 56"/>
                  <a:gd name="T26" fmla="*/ 80 w 103"/>
                  <a:gd name="T27" fmla="*/ 53 h 56"/>
                  <a:gd name="T28" fmla="*/ 99 w 103"/>
                  <a:gd name="T29" fmla="*/ 33 h 56"/>
                  <a:gd name="T30" fmla="*/ 99 w 103"/>
                  <a:gd name="T31" fmla="*/ 23 h 56"/>
                  <a:gd name="T32" fmla="*/ 80 w 103"/>
                  <a:gd name="T33" fmla="*/ 4 h 56"/>
                  <a:gd name="T34" fmla="*/ 23 w 103"/>
                  <a:gd name="T35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56">
                    <a:moveTo>
                      <a:pt x="80" y="56"/>
                    </a:moveTo>
                    <a:cubicBezTo>
                      <a:pt x="23" y="56"/>
                      <a:pt x="23" y="56"/>
                      <a:pt x="23" y="56"/>
                    </a:cubicBezTo>
                    <a:cubicBezTo>
                      <a:pt x="11" y="56"/>
                      <a:pt x="0" y="46"/>
                      <a:pt x="0" y="3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1" y="0"/>
                      <a:pt x="23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93" y="0"/>
                      <a:pt x="103" y="10"/>
                      <a:pt x="103" y="23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3" y="46"/>
                      <a:pt x="93" y="56"/>
                      <a:pt x="80" y="56"/>
                    </a:cubicBezTo>
                    <a:close/>
                    <a:moveTo>
                      <a:pt x="23" y="4"/>
                    </a:moveTo>
                    <a:cubicBezTo>
                      <a:pt x="13" y="4"/>
                      <a:pt x="4" y="1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44"/>
                      <a:pt x="13" y="53"/>
                      <a:pt x="23" y="53"/>
                    </a:cubicBezTo>
                    <a:cubicBezTo>
                      <a:pt x="80" y="53"/>
                      <a:pt x="80" y="53"/>
                      <a:pt x="80" y="53"/>
                    </a:cubicBezTo>
                    <a:cubicBezTo>
                      <a:pt x="90" y="53"/>
                      <a:pt x="99" y="44"/>
                      <a:pt x="99" y="33"/>
                    </a:cubicBezTo>
                    <a:cubicBezTo>
                      <a:pt x="99" y="23"/>
                      <a:pt x="99" y="23"/>
                      <a:pt x="99" y="23"/>
                    </a:cubicBezTo>
                    <a:cubicBezTo>
                      <a:pt x="99" y="13"/>
                      <a:pt x="90" y="4"/>
                      <a:pt x="80" y="4"/>
                    </a:cubicBezTo>
                    <a:lnTo>
                      <a:pt x="23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íṣḷîḓê">
                <a:extLst>
                  <a:ext uri="{FF2B5EF4-FFF2-40B4-BE49-F238E27FC236}">
                    <a16:creationId xmlns:a16="http://schemas.microsoft.com/office/drawing/2014/main" id="{8CC7811D-3D0A-E928-C7D3-99807D4F53E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622800"/>
                <a:ext cx="14446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îṩlíḋé">
                <a:extLst>
                  <a:ext uri="{FF2B5EF4-FFF2-40B4-BE49-F238E27FC236}">
                    <a16:creationId xmlns:a16="http://schemas.microsoft.com/office/drawing/2014/main" id="{84086135-ABCA-5E48-C522-27E612D7CA4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584700"/>
                <a:ext cx="144463" cy="158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isľïḍè">
                <a:extLst>
                  <a:ext uri="{FF2B5EF4-FFF2-40B4-BE49-F238E27FC236}">
                    <a16:creationId xmlns:a16="http://schemas.microsoft.com/office/drawing/2014/main" id="{5D2F0036-5DFF-CDC3-244F-0EFDD7659E3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546600"/>
                <a:ext cx="144463" cy="158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ïṩľidè">
                <a:extLst>
                  <a:ext uri="{FF2B5EF4-FFF2-40B4-BE49-F238E27FC236}">
                    <a16:creationId xmlns:a16="http://schemas.microsoft.com/office/drawing/2014/main" id="{20B6DE5F-F905-EEDF-7319-92980E030BB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511675"/>
                <a:ext cx="144463" cy="174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íṥ1íḓe">
                <a:extLst>
                  <a:ext uri="{FF2B5EF4-FFF2-40B4-BE49-F238E27FC236}">
                    <a16:creationId xmlns:a16="http://schemas.microsoft.com/office/drawing/2014/main" id="{8CB918D8-810B-EB21-00DA-9532E024220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475163"/>
                <a:ext cx="14446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iṣ1îdé">
                <a:extLst>
                  <a:ext uri="{FF2B5EF4-FFF2-40B4-BE49-F238E27FC236}">
                    <a16:creationId xmlns:a16="http://schemas.microsoft.com/office/drawing/2014/main" id="{A99C4EF2-92D3-6A68-AFEB-B1CAD743F81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070475" y="-4433888"/>
                <a:ext cx="51911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íŝḷîḓê">
                <a:extLst>
                  <a:ext uri="{FF2B5EF4-FFF2-40B4-BE49-F238E27FC236}">
                    <a16:creationId xmlns:a16="http://schemas.microsoft.com/office/drawing/2014/main" id="{DF78B00F-E84C-63AC-4557-6593148B87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070475" y="-4395788"/>
                <a:ext cx="51911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íSļîḓe">
                <a:extLst>
                  <a:ext uri="{FF2B5EF4-FFF2-40B4-BE49-F238E27FC236}">
                    <a16:creationId xmlns:a16="http://schemas.microsoft.com/office/drawing/2014/main" id="{D81EC89A-9389-833C-8A8A-9E79130CB0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070475" y="-4357688"/>
                <a:ext cx="51911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îşľïḓê">
                <a:extLst>
                  <a:ext uri="{FF2B5EF4-FFF2-40B4-BE49-F238E27FC236}">
                    <a16:creationId xmlns:a16="http://schemas.microsoft.com/office/drawing/2014/main" id="{B03176BA-386B-5323-AB7E-C6BA113A9AFC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180013" y="-4295775"/>
                <a:ext cx="85725" cy="88900"/>
              </a:xfrm>
              <a:custGeom>
                <a:avLst/>
                <a:gdLst>
                  <a:gd name="T0" fmla="*/ 13 w 27"/>
                  <a:gd name="T1" fmla="*/ 28 h 28"/>
                  <a:gd name="T2" fmla="*/ 0 w 27"/>
                  <a:gd name="T3" fmla="*/ 14 h 28"/>
                  <a:gd name="T4" fmla="*/ 13 w 27"/>
                  <a:gd name="T5" fmla="*/ 0 h 28"/>
                  <a:gd name="T6" fmla="*/ 27 w 27"/>
                  <a:gd name="T7" fmla="*/ 14 h 28"/>
                  <a:gd name="T8" fmla="*/ 13 w 27"/>
                  <a:gd name="T9" fmla="*/ 28 h 28"/>
                  <a:gd name="T10" fmla="*/ 13 w 27"/>
                  <a:gd name="T11" fmla="*/ 3 h 28"/>
                  <a:gd name="T12" fmla="*/ 2 w 27"/>
                  <a:gd name="T13" fmla="*/ 14 h 28"/>
                  <a:gd name="T14" fmla="*/ 13 w 27"/>
                  <a:gd name="T15" fmla="*/ 25 h 28"/>
                  <a:gd name="T16" fmla="*/ 24 w 27"/>
                  <a:gd name="T17" fmla="*/ 14 h 28"/>
                  <a:gd name="T18" fmla="*/ 13 w 27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6" y="28"/>
                      <a:pt x="0" y="21"/>
                      <a:pt x="0" y="14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1" y="0"/>
                      <a:pt x="27" y="6"/>
                      <a:pt x="27" y="14"/>
                    </a:cubicBezTo>
                    <a:cubicBezTo>
                      <a:pt x="27" y="21"/>
                      <a:pt x="21" y="28"/>
                      <a:pt x="13" y="28"/>
                    </a:cubicBezTo>
                    <a:close/>
                    <a:moveTo>
                      <a:pt x="13" y="3"/>
                    </a:moveTo>
                    <a:cubicBezTo>
                      <a:pt x="7" y="3"/>
                      <a:pt x="2" y="8"/>
                      <a:pt x="2" y="14"/>
                    </a:cubicBezTo>
                    <a:cubicBezTo>
                      <a:pt x="2" y="20"/>
                      <a:pt x="7" y="25"/>
                      <a:pt x="13" y="25"/>
                    </a:cubicBezTo>
                    <a:cubicBezTo>
                      <a:pt x="19" y="25"/>
                      <a:pt x="24" y="20"/>
                      <a:pt x="24" y="14"/>
                    </a:cubicBezTo>
                    <a:cubicBezTo>
                      <a:pt x="24" y="8"/>
                      <a:pt x="19" y="3"/>
                      <a:pt x="13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E545B57F-7D9D-4AD8-9FE4-E5267D65BB87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988040" y="2174350"/>
            <a:ext cx="5530860" cy="1569660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r">
              <a:lnSpc>
                <a:spcPct val="100000"/>
              </a:lnSpc>
              <a:defRPr lang="zh-CN" altLang="en-US" sz="4800" b="1" dirty="0"/>
            </a:lvl1pPr>
          </a:lstStyle>
          <a:p>
            <a:pPr lvl="0" defTabSz="914354"/>
            <a:r>
              <a:rPr lang="en-US" altLang="zh-CN" dirty="0"/>
              <a:t>Click to edit </a:t>
            </a:r>
            <a:br>
              <a:rPr lang="en-US" altLang="zh-CN" dirty="0"/>
            </a:br>
            <a:r>
              <a:rPr lang="en-US" altLang="zh-CN" dirty="0"/>
              <a:t>Master title style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2DDB65F-C302-4F35-9CCB-12FB82E2590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350900" y="4089018"/>
            <a:ext cx="3168000" cy="558000"/>
          </a:xfrm>
          <a:solidFill>
            <a:schemeClr val="accent1"/>
          </a:solidFill>
        </p:spPr>
        <p:txBody>
          <a:bodyPr vert="horz" lIns="180000" tIns="45720" rIns="91440" bIns="45720" rtlCol="0" anchor="ctr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lang="zh-CN" altLang="en-US" sz="1400"/>
            </a:lvl1pPr>
          </a:lstStyle>
          <a:p>
            <a:pPr marL="228600" lvl="0" indent="-228600" defTabSz="914354"/>
            <a:r>
              <a:rPr lang="en-US" altLang="zh-CN" dirty="0"/>
              <a:t>Click to edit Master subtitle style</a:t>
            </a:r>
            <a:endParaRPr lang="zh-CN" altLang="en-US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44C4A721-803B-47CB-B99E-1D01E8E0169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359527" y="5837829"/>
            <a:ext cx="5159373" cy="296271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buNone/>
              <a:defRPr lang="en-US" altLang="zh-CN" sz="1200" b="0" smtClean="0"/>
            </a:lvl1pPr>
            <a:lvl2pPr>
              <a:defRPr lang="en-US" altLang="zh-CN" sz="1600" smtClean="0"/>
            </a:lvl2pPr>
            <a:lvl3pPr>
              <a:defRPr lang="en-US" altLang="zh-CN" sz="1400" smtClean="0"/>
            </a:lvl3pPr>
            <a:lvl4pPr>
              <a:defRPr lang="en-US" altLang="zh-CN" sz="1200" smtClean="0"/>
            </a:lvl4pPr>
            <a:lvl5pPr>
              <a:defRPr lang="zh-CN" altLang="en-US" sz="1200"/>
            </a:lvl5pPr>
          </a:lstStyle>
          <a:p>
            <a:r>
              <a:rPr lang="en-US" altLang="zh-CN" dirty="0"/>
              <a:t>Speaker name and title</a:t>
            </a: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CA939A61-406D-45DC-B757-059EFAA0586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60400" y="5837829"/>
            <a:ext cx="5172074" cy="296271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altLang="zh-CN" sz="1200" b="0" smtClean="0"/>
            </a:lvl1pPr>
            <a:lvl2pPr>
              <a:defRPr lang="en-US" altLang="zh-CN" sz="1600" smtClean="0"/>
            </a:lvl2pPr>
            <a:lvl3pPr>
              <a:defRPr lang="en-US" altLang="zh-CN" sz="1400" smtClean="0"/>
            </a:lvl3pPr>
            <a:lvl4pPr>
              <a:defRPr lang="en-US" altLang="zh-CN" sz="1200" smtClean="0"/>
            </a:lvl4pPr>
            <a:lvl5pPr>
              <a:defRPr lang="zh-CN" altLang="en-US" sz="1200"/>
            </a:lvl5pPr>
          </a:lstStyle>
          <a:p>
            <a:r>
              <a:rPr lang="en-US" altLang="zh-CN" dirty="0"/>
              <a:t>OfficePLUS.cn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18541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C6DA8-D137-41D2-A934-63CB8FFB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ED916A-3E34-4B9E-8F9F-7A8921A30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FE6FF3-E480-4C96-9DE0-054940E7C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5AEBE-086C-4980-A4E1-E89EE17EFFB9}" type="datetime1">
              <a:rPr lang="zh-CN" altLang="en-US" smtClean="0"/>
              <a:t>2024/1/18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5DFAA1-D4C3-4306-A3AE-0641E3581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3E0EBE-EC20-4150-A2C6-9837F3449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74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6C1A3DBD-FEA4-0DF2-820F-B217855D6878}"/>
              </a:ext>
            </a:extLst>
          </p:cNvPr>
          <p:cNvGrpSpPr/>
          <p:nvPr userDrawn="1"/>
        </p:nvGrpSpPr>
        <p:grpSpPr>
          <a:xfrm>
            <a:off x="-47733" y="0"/>
            <a:ext cx="9382233" cy="6858000"/>
            <a:chOff x="-47733" y="0"/>
            <a:chExt cx="9382233" cy="6858000"/>
          </a:xfrm>
        </p:grpSpPr>
        <p:sp>
          <p:nvSpPr>
            <p:cNvPr id="10" name="îşļídê">
              <a:extLst>
                <a:ext uri="{FF2B5EF4-FFF2-40B4-BE49-F238E27FC236}">
                  <a16:creationId xmlns:a16="http://schemas.microsoft.com/office/drawing/2014/main" id="{39517A89-1F1B-6546-AF3B-70EB5332E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733" y="1935154"/>
              <a:ext cx="9303463" cy="4922846"/>
            </a:xfrm>
            <a:custGeom>
              <a:avLst/>
              <a:gdLst>
                <a:gd name="T0" fmla="*/ 3386 w 3386"/>
                <a:gd name="T1" fmla="*/ 62 h 1814"/>
                <a:gd name="T2" fmla="*/ 2707 w 3386"/>
                <a:gd name="T3" fmla="*/ 23 h 1814"/>
                <a:gd name="T4" fmla="*/ 1715 w 3386"/>
                <a:gd name="T5" fmla="*/ 521 h 1814"/>
                <a:gd name="T6" fmla="*/ 1602 w 3386"/>
                <a:gd name="T7" fmla="*/ 692 h 1814"/>
                <a:gd name="T8" fmla="*/ 871 w 3386"/>
                <a:gd name="T9" fmla="*/ 1174 h 1814"/>
                <a:gd name="T10" fmla="*/ 871 w 3386"/>
                <a:gd name="T11" fmla="*/ 1174 h 1814"/>
                <a:gd name="T12" fmla="*/ 213 w 3386"/>
                <a:gd name="T13" fmla="*/ 1558 h 1814"/>
                <a:gd name="T14" fmla="*/ 0 w 3386"/>
                <a:gd name="T15" fmla="*/ 1814 h 1814"/>
                <a:gd name="T16" fmla="*/ 3386 w 3386"/>
                <a:gd name="T17" fmla="*/ 1814 h 1814"/>
                <a:gd name="T18" fmla="*/ 3386 w 3386"/>
                <a:gd name="T19" fmla="*/ 62 h 1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86" h="1814">
                  <a:moveTo>
                    <a:pt x="3386" y="62"/>
                  </a:moveTo>
                  <a:cubicBezTo>
                    <a:pt x="2707" y="23"/>
                    <a:pt x="2707" y="23"/>
                    <a:pt x="2707" y="23"/>
                  </a:cubicBezTo>
                  <a:cubicBezTo>
                    <a:pt x="2312" y="0"/>
                    <a:pt x="1934" y="190"/>
                    <a:pt x="1715" y="521"/>
                  </a:cubicBezTo>
                  <a:cubicBezTo>
                    <a:pt x="1602" y="692"/>
                    <a:pt x="1602" y="692"/>
                    <a:pt x="1602" y="692"/>
                  </a:cubicBezTo>
                  <a:cubicBezTo>
                    <a:pt x="1435" y="946"/>
                    <a:pt x="1171" y="1120"/>
                    <a:pt x="871" y="1174"/>
                  </a:cubicBezTo>
                  <a:cubicBezTo>
                    <a:pt x="871" y="1174"/>
                    <a:pt x="871" y="1174"/>
                    <a:pt x="871" y="1174"/>
                  </a:cubicBezTo>
                  <a:cubicBezTo>
                    <a:pt x="613" y="1221"/>
                    <a:pt x="380" y="1356"/>
                    <a:pt x="213" y="1558"/>
                  </a:cubicBezTo>
                  <a:cubicBezTo>
                    <a:pt x="0" y="1814"/>
                    <a:pt x="0" y="1814"/>
                    <a:pt x="0" y="1814"/>
                  </a:cubicBezTo>
                  <a:cubicBezTo>
                    <a:pt x="3386" y="1814"/>
                    <a:pt x="3386" y="1814"/>
                    <a:pt x="3386" y="1814"/>
                  </a:cubicBezTo>
                  <a:lnTo>
                    <a:pt x="3386" y="6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78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íṥḻíḋe">
              <a:extLst>
                <a:ext uri="{FF2B5EF4-FFF2-40B4-BE49-F238E27FC236}">
                  <a16:creationId xmlns:a16="http://schemas.microsoft.com/office/drawing/2014/main" id="{4003DC1E-B809-1CAE-EE8D-0A4984427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0"/>
              <a:ext cx="9334501" cy="2507816"/>
            </a:xfrm>
            <a:custGeom>
              <a:avLst/>
              <a:gdLst>
                <a:gd name="T0" fmla="*/ 4 w 3390"/>
                <a:gd name="T1" fmla="*/ 4 h 924"/>
                <a:gd name="T2" fmla="*/ 770 w 3390"/>
                <a:gd name="T3" fmla="*/ 288 h 924"/>
                <a:gd name="T4" fmla="*/ 1201 w 3390"/>
                <a:gd name="T5" fmla="*/ 540 h 924"/>
                <a:gd name="T6" fmla="*/ 1201 w 3390"/>
                <a:gd name="T7" fmla="*/ 540 h 924"/>
                <a:gd name="T8" fmla="*/ 2322 w 3390"/>
                <a:gd name="T9" fmla="*/ 868 h 924"/>
                <a:gd name="T10" fmla="*/ 3390 w 3390"/>
                <a:gd name="T11" fmla="*/ 712 h 924"/>
                <a:gd name="T12" fmla="*/ 3390 w 3390"/>
                <a:gd name="T13" fmla="*/ 4 h 924"/>
                <a:gd name="T14" fmla="*/ 4 w 3390"/>
                <a:gd name="T15" fmla="*/ 4 h 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90" h="924">
                  <a:moveTo>
                    <a:pt x="4" y="4"/>
                  </a:moveTo>
                  <a:cubicBezTo>
                    <a:pt x="770" y="288"/>
                    <a:pt x="770" y="288"/>
                    <a:pt x="770" y="288"/>
                  </a:cubicBezTo>
                  <a:cubicBezTo>
                    <a:pt x="928" y="346"/>
                    <a:pt x="1073" y="432"/>
                    <a:pt x="1201" y="540"/>
                  </a:cubicBezTo>
                  <a:cubicBezTo>
                    <a:pt x="1201" y="540"/>
                    <a:pt x="1201" y="540"/>
                    <a:pt x="1201" y="540"/>
                  </a:cubicBezTo>
                  <a:cubicBezTo>
                    <a:pt x="1511" y="805"/>
                    <a:pt x="1919" y="924"/>
                    <a:pt x="2322" y="868"/>
                  </a:cubicBezTo>
                  <a:cubicBezTo>
                    <a:pt x="3390" y="712"/>
                    <a:pt x="3390" y="712"/>
                    <a:pt x="3390" y="712"/>
                  </a:cubicBezTo>
                  <a:cubicBezTo>
                    <a:pt x="3390" y="4"/>
                    <a:pt x="3390" y="4"/>
                    <a:pt x="3390" y="4"/>
                  </a:cubicBezTo>
                  <a:cubicBezTo>
                    <a:pt x="3390" y="4"/>
                    <a:pt x="0" y="0"/>
                    <a:pt x="4" y="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AEA95BB-0FD6-4D94-81DB-8D38069818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C2568E-3CA5-4FDE-A375-CB503A7EDE3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C4CC43B-9EB6-4465-8B1A-3F7180DAD0DF}" type="datetime1">
              <a:rPr lang="zh-CN" altLang="en-US" smtClean="0"/>
              <a:t>2024/1/18</a:t>
            </a:fld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3EAC383-637D-4997-B597-28ADC11AA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2" name="îšlíḓê">
            <a:extLst>
              <a:ext uri="{FF2B5EF4-FFF2-40B4-BE49-F238E27FC236}">
                <a16:creationId xmlns:a16="http://schemas.microsoft.com/office/drawing/2014/main" id="{456AF628-79F7-8345-F5AA-CE0FB856F048}"/>
              </a:ext>
            </a:extLst>
          </p:cNvPr>
          <p:cNvSpPr/>
          <p:nvPr userDrawn="1"/>
        </p:nvSpPr>
        <p:spPr>
          <a:xfrm>
            <a:off x="5233609" y="1149147"/>
            <a:ext cx="2921000" cy="914400"/>
          </a:xfrm>
          <a:custGeom>
            <a:avLst/>
            <a:gdLst>
              <a:gd name="connsiteX0" fmla="*/ 457200 w 2921000"/>
              <a:gd name="connsiteY0" fmla="*/ 0 h 914400"/>
              <a:gd name="connsiteX1" fmla="*/ 914400 w 2921000"/>
              <a:gd name="connsiteY1" fmla="*/ 0 h 914400"/>
              <a:gd name="connsiteX2" fmla="*/ 2921000 w 2921000"/>
              <a:gd name="connsiteY2" fmla="*/ 0 h 914400"/>
              <a:gd name="connsiteX3" fmla="*/ 2921000 w 2921000"/>
              <a:gd name="connsiteY3" fmla="*/ 914400 h 914400"/>
              <a:gd name="connsiteX4" fmla="*/ 914400 w 2921000"/>
              <a:gd name="connsiteY4" fmla="*/ 914400 h 914400"/>
              <a:gd name="connsiteX5" fmla="*/ 457200 w 2921000"/>
              <a:gd name="connsiteY5" fmla="*/ 914400 h 914400"/>
              <a:gd name="connsiteX6" fmla="*/ 0 w 2921000"/>
              <a:gd name="connsiteY6" fmla="*/ 457200 h 914400"/>
              <a:gd name="connsiteX7" fmla="*/ 457200 w 2921000"/>
              <a:gd name="connsiteY7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1000" h="914400">
                <a:moveTo>
                  <a:pt x="457200" y="0"/>
                </a:moveTo>
                <a:lnTo>
                  <a:pt x="914400" y="0"/>
                </a:lnTo>
                <a:lnTo>
                  <a:pt x="2921000" y="0"/>
                </a:lnTo>
                <a:lnTo>
                  <a:pt x="2921000" y="914400"/>
                </a:lnTo>
                <a:lnTo>
                  <a:pt x="914400" y="914400"/>
                </a:ln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cubicBezTo>
                  <a:pt x="0" y="204695"/>
                  <a:pt x="204695" y="0"/>
                  <a:pt x="4572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4400" b="1" dirty="0">
              <a:solidFill>
                <a:srgbClr val="FFFFFF"/>
              </a:solidFill>
            </a:endParaRP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FDF03A82-401C-4A0E-BE21-BE588E8741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75828" y="1309034"/>
            <a:ext cx="2836562" cy="594626"/>
          </a:xfrm>
        </p:spPr>
        <p:txBody>
          <a:bodyPr anchor="ctr" anchorCtr="0">
            <a:normAutofit/>
          </a:bodyPr>
          <a:lstStyle>
            <a:lvl1pPr marL="0" indent="0" algn="ctr">
              <a:buFont typeface="+mj-lt"/>
              <a:buNone/>
              <a:defRPr sz="3600" b="1">
                <a:solidFill>
                  <a:srgbClr val="FFFFFF"/>
                </a:solidFill>
              </a:defRPr>
            </a:lvl1pPr>
            <a:lvl2pPr marL="457200" indent="0">
              <a:buFont typeface="+mj-ea"/>
              <a:buNone/>
              <a:defRPr/>
            </a:lvl2pPr>
            <a:lvl3pPr marL="1257300" indent="-342900">
              <a:buFont typeface="+mj-lt"/>
              <a:buAutoNum type="alphaLcParenR"/>
              <a:defRPr/>
            </a:lvl3pPr>
          </a:lstStyle>
          <a:p>
            <a:pPr lvl="0"/>
            <a:r>
              <a:rPr lang="en-US" altLang="zh-CN" dirty="0"/>
              <a:t>CONTENTS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06E622B-1474-E1B1-9B19-C8695A79AD95}"/>
              </a:ext>
            </a:extLst>
          </p:cNvPr>
          <p:cNvGrpSpPr/>
          <p:nvPr userDrawn="1"/>
        </p:nvGrpSpPr>
        <p:grpSpPr>
          <a:xfrm>
            <a:off x="2013145" y="656451"/>
            <a:ext cx="1155701" cy="1223056"/>
            <a:chOff x="2013145" y="656451"/>
            <a:chExt cx="1155701" cy="1223056"/>
          </a:xfrm>
        </p:grpSpPr>
        <p:sp>
          <p:nvSpPr>
            <p:cNvPr id="13" name="i$lïḓè">
              <a:extLst>
                <a:ext uri="{FF2B5EF4-FFF2-40B4-BE49-F238E27FC236}">
                  <a16:creationId xmlns:a16="http://schemas.microsoft.com/office/drawing/2014/main" id="{2E86FB93-0270-7081-CD40-DF78D94AEFEA}"/>
                </a:ext>
              </a:extLst>
            </p:cNvPr>
            <p:cNvSpPr/>
            <p:nvPr/>
          </p:nvSpPr>
          <p:spPr>
            <a:xfrm>
              <a:off x="2013145" y="656451"/>
              <a:ext cx="232549" cy="23254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ïṧlîḑé">
              <a:extLst>
                <a:ext uri="{FF2B5EF4-FFF2-40B4-BE49-F238E27FC236}">
                  <a16:creationId xmlns:a16="http://schemas.microsoft.com/office/drawing/2014/main" id="{7D98944B-0A62-48CC-DBAD-589DE114990C}"/>
                </a:ext>
              </a:extLst>
            </p:cNvPr>
            <p:cNvSpPr/>
            <p:nvPr/>
          </p:nvSpPr>
          <p:spPr>
            <a:xfrm>
              <a:off x="3029146" y="1739807"/>
              <a:ext cx="139700" cy="1397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29775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0C7662-4F6D-4B06-BB36-235FC06BF8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399" y="2823498"/>
            <a:ext cx="5496949" cy="1421928"/>
          </a:xfrm>
        </p:spPr>
        <p:txBody>
          <a:bodyPr vert="horz" wrap="square" lIns="91440" tIns="45720" rIns="91440" bIns="45720" rtlCol="0" anchor="b">
            <a:spAutoFit/>
          </a:bodyPr>
          <a:lstStyle>
            <a:lvl1pPr>
              <a:defRPr lang="zh-CN" altLang="en-US" sz="4800"/>
            </a:lvl1pPr>
          </a:lstStyle>
          <a:p>
            <a:pPr lvl="0" defTabSz="914354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F9930E-40DF-417D-8161-BD38EB172DC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60399" y="4296609"/>
            <a:ext cx="5496949" cy="286232"/>
          </a:xfrm>
        </p:spPr>
        <p:txBody>
          <a:bodyPr wrap="square">
            <a:spAutoFit/>
          </a:bodyPr>
          <a:lstStyle>
            <a:lvl1pPr marL="0" indent="0">
              <a:buNone/>
              <a:defRPr lang="en-US" altLang="zh-CN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text styles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279D9A-DC49-4C12-80D3-3D89C2783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4F10D-3A58-4285-A9DB-D9098A7BEDDD}" type="datetime1">
              <a:rPr lang="zh-CN" altLang="en-US" smtClean="0"/>
              <a:t>2024/1/18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EF8C95-8814-4768-850F-851B6434A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94C1D7-7C5A-49B3-9D05-119C615E1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38" name="组合 237">
            <a:extLst>
              <a:ext uri="{FF2B5EF4-FFF2-40B4-BE49-F238E27FC236}">
                <a16:creationId xmlns:a16="http://schemas.microsoft.com/office/drawing/2014/main" id="{3437B548-8FD0-6399-DE0F-8A0C7A6ED55E}"/>
              </a:ext>
            </a:extLst>
          </p:cNvPr>
          <p:cNvGrpSpPr/>
          <p:nvPr userDrawn="1"/>
        </p:nvGrpSpPr>
        <p:grpSpPr>
          <a:xfrm flipH="1">
            <a:off x="3717925" y="6350"/>
            <a:ext cx="8474075" cy="6851650"/>
            <a:chOff x="0" y="6350"/>
            <a:chExt cx="8474075" cy="6851650"/>
          </a:xfrm>
        </p:grpSpPr>
        <p:sp>
          <p:nvSpPr>
            <p:cNvPr id="239" name="î$ļídè">
              <a:extLst>
                <a:ext uri="{FF2B5EF4-FFF2-40B4-BE49-F238E27FC236}">
                  <a16:creationId xmlns:a16="http://schemas.microsoft.com/office/drawing/2014/main" id="{9943A2F7-0A8A-1697-DAF0-44BEC6232A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6350"/>
              <a:ext cx="8474075" cy="6851650"/>
            </a:xfrm>
            <a:custGeom>
              <a:avLst/>
              <a:gdLst>
                <a:gd name="T0" fmla="*/ 2692 w 2693"/>
                <a:gd name="T1" fmla="*/ 0 h 2176"/>
                <a:gd name="T2" fmla="*/ 2667 w 2693"/>
                <a:gd name="T3" fmla="*/ 68 h 2176"/>
                <a:gd name="T4" fmla="*/ 1876 w 2693"/>
                <a:gd name="T5" fmla="*/ 744 h 2176"/>
                <a:gd name="T6" fmla="*/ 1701 w 2693"/>
                <a:gd name="T7" fmla="*/ 778 h 2176"/>
                <a:gd name="T8" fmla="*/ 1304 w 2693"/>
                <a:gd name="T9" fmla="*/ 1677 h 2176"/>
                <a:gd name="T10" fmla="*/ 1828 w 2693"/>
                <a:gd name="T11" fmla="*/ 2176 h 2176"/>
                <a:gd name="T12" fmla="*/ 0 w 2693"/>
                <a:gd name="T13" fmla="*/ 2176 h 2176"/>
                <a:gd name="T14" fmla="*/ 0 w 2693"/>
                <a:gd name="T15" fmla="*/ 0 h 2176"/>
                <a:gd name="T16" fmla="*/ 2692 w 2693"/>
                <a:gd name="T17" fmla="*/ 0 h 2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3" h="2176">
                  <a:moveTo>
                    <a:pt x="2692" y="0"/>
                  </a:moveTo>
                  <a:cubicBezTo>
                    <a:pt x="2667" y="68"/>
                    <a:pt x="2667" y="68"/>
                    <a:pt x="2667" y="68"/>
                  </a:cubicBezTo>
                  <a:cubicBezTo>
                    <a:pt x="2541" y="418"/>
                    <a:pt x="2240" y="675"/>
                    <a:pt x="1876" y="744"/>
                  </a:cubicBezTo>
                  <a:cubicBezTo>
                    <a:pt x="1701" y="778"/>
                    <a:pt x="1701" y="778"/>
                    <a:pt x="1701" y="778"/>
                  </a:cubicBezTo>
                  <a:cubicBezTo>
                    <a:pt x="1291" y="856"/>
                    <a:pt x="1086" y="1321"/>
                    <a:pt x="1304" y="1677"/>
                  </a:cubicBezTo>
                  <a:cubicBezTo>
                    <a:pt x="1433" y="1886"/>
                    <a:pt x="1613" y="2058"/>
                    <a:pt x="1828" y="2176"/>
                  </a:cubicBezTo>
                  <a:cubicBezTo>
                    <a:pt x="0" y="2176"/>
                    <a:pt x="0" y="2176"/>
                    <a:pt x="0" y="21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93" y="1"/>
                    <a:pt x="2692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40" name="组合 239">
              <a:extLst>
                <a:ext uri="{FF2B5EF4-FFF2-40B4-BE49-F238E27FC236}">
                  <a16:creationId xmlns:a16="http://schemas.microsoft.com/office/drawing/2014/main" id="{39B7A1E9-6376-01FC-94CA-E4A990CBC8A5}"/>
                </a:ext>
              </a:extLst>
            </p:cNvPr>
            <p:cNvGrpSpPr/>
            <p:nvPr userDrawn="1"/>
          </p:nvGrpSpPr>
          <p:grpSpPr>
            <a:xfrm>
              <a:off x="562586" y="1843315"/>
              <a:ext cx="5639858" cy="3684206"/>
              <a:chOff x="720725" y="-6319838"/>
              <a:chExt cx="6189663" cy="4043363"/>
            </a:xfrm>
          </p:grpSpPr>
          <p:sp>
            <p:nvSpPr>
              <p:cNvPr id="241" name="î$ḷiḋé">
                <a:extLst>
                  <a:ext uri="{FF2B5EF4-FFF2-40B4-BE49-F238E27FC236}">
                    <a16:creationId xmlns:a16="http://schemas.microsoft.com/office/drawing/2014/main" id="{214AE52A-0841-9696-E4B4-05666BF75D3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398963" y="-6319838"/>
                <a:ext cx="1370013" cy="9731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îṩḻîḑé">
                <a:extLst>
                  <a:ext uri="{FF2B5EF4-FFF2-40B4-BE49-F238E27FC236}">
                    <a16:creationId xmlns:a16="http://schemas.microsoft.com/office/drawing/2014/main" id="{D0200CAF-3FE5-A23E-6AB7-0831D6D0B95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398963" y="-6319838"/>
                <a:ext cx="1370013" cy="1111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îṩḷîďê">
                <a:extLst>
                  <a:ext uri="{FF2B5EF4-FFF2-40B4-BE49-F238E27FC236}">
                    <a16:creationId xmlns:a16="http://schemas.microsoft.com/office/drawing/2014/main" id="{3039082D-C2D0-2437-3378-F69C5AFF33B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80075" y="-6288088"/>
                <a:ext cx="47625" cy="476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ïṧḷïďê">
                <a:extLst>
                  <a:ext uri="{FF2B5EF4-FFF2-40B4-BE49-F238E27FC236}">
                    <a16:creationId xmlns:a16="http://schemas.microsoft.com/office/drawing/2014/main" id="{F26FCA97-0B98-C0EA-A7BC-600945AE5C6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603750" y="-6080125"/>
                <a:ext cx="989013" cy="46831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î$ḷídê">
                <a:extLst>
                  <a:ext uri="{FF2B5EF4-FFF2-40B4-BE49-F238E27FC236}">
                    <a16:creationId xmlns:a16="http://schemas.microsoft.com/office/drawing/2014/main" id="{D093CEEA-6307-0641-4DEE-78163AE561E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603750" y="-5992813"/>
                <a:ext cx="989013" cy="381000"/>
              </a:xfrm>
              <a:custGeom>
                <a:avLst/>
                <a:gdLst>
                  <a:gd name="T0" fmla="*/ 0 w 314"/>
                  <a:gd name="T1" fmla="*/ 54 h 121"/>
                  <a:gd name="T2" fmla="*/ 88 w 314"/>
                  <a:gd name="T3" fmla="*/ 96 h 121"/>
                  <a:gd name="T4" fmla="*/ 223 w 314"/>
                  <a:gd name="T5" fmla="*/ 9 h 121"/>
                  <a:gd name="T6" fmla="*/ 314 w 314"/>
                  <a:gd name="T7" fmla="*/ 46 h 121"/>
                  <a:gd name="T8" fmla="*/ 314 w 314"/>
                  <a:gd name="T9" fmla="*/ 121 h 121"/>
                  <a:gd name="T10" fmla="*/ 0 w 314"/>
                  <a:gd name="T11" fmla="*/ 121 h 121"/>
                  <a:gd name="T12" fmla="*/ 0 w 314"/>
                  <a:gd name="T13" fmla="*/ 5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4" h="121">
                    <a:moveTo>
                      <a:pt x="0" y="54"/>
                    </a:moveTo>
                    <a:cubicBezTo>
                      <a:pt x="0" y="54"/>
                      <a:pt x="43" y="92"/>
                      <a:pt x="88" y="96"/>
                    </a:cubicBezTo>
                    <a:cubicBezTo>
                      <a:pt x="132" y="99"/>
                      <a:pt x="168" y="19"/>
                      <a:pt x="223" y="9"/>
                    </a:cubicBezTo>
                    <a:cubicBezTo>
                      <a:pt x="278" y="0"/>
                      <a:pt x="314" y="46"/>
                      <a:pt x="314" y="46"/>
                    </a:cubicBezTo>
                    <a:cubicBezTo>
                      <a:pt x="314" y="121"/>
                      <a:pt x="314" y="121"/>
                      <a:pt x="314" y="121"/>
                    </a:cubicBezTo>
                    <a:cubicBezTo>
                      <a:pt x="0" y="121"/>
                      <a:pt x="0" y="121"/>
                      <a:pt x="0" y="121"/>
                    </a:cubicBezTo>
                    <a:lnTo>
                      <a:pt x="0" y="5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iSļíďè">
                <a:extLst>
                  <a:ext uri="{FF2B5EF4-FFF2-40B4-BE49-F238E27FC236}">
                    <a16:creationId xmlns:a16="http://schemas.microsoft.com/office/drawing/2014/main" id="{B1299F1C-46C2-8DCF-7EFD-01F256FD2D6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587875" y="-5576888"/>
                <a:ext cx="31750" cy="317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i$ḷïdè">
                <a:extLst>
                  <a:ext uri="{FF2B5EF4-FFF2-40B4-BE49-F238E27FC236}">
                    <a16:creationId xmlns:a16="http://schemas.microsoft.com/office/drawing/2014/main" id="{BA10D246-CC2F-936B-5272-7D4AE2063A8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067300" y="-5576888"/>
                <a:ext cx="34925" cy="317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iṧľîḋè">
                <a:extLst>
                  <a:ext uri="{FF2B5EF4-FFF2-40B4-BE49-F238E27FC236}">
                    <a16:creationId xmlns:a16="http://schemas.microsoft.com/office/drawing/2014/main" id="{6212DE81-267A-D5D7-3CD9-F1900C2AE6C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557838" y="-5576888"/>
                <a:ext cx="34925" cy="317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işľîḍè">
                <a:extLst>
                  <a:ext uri="{FF2B5EF4-FFF2-40B4-BE49-F238E27FC236}">
                    <a16:creationId xmlns:a16="http://schemas.microsoft.com/office/drawing/2014/main" id="{E250AFAF-840B-9EA6-CDB4-A088C86CD34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75288" y="-5762625"/>
                <a:ext cx="1435100" cy="11303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îŝľïḍe">
                <a:extLst>
                  <a:ext uri="{FF2B5EF4-FFF2-40B4-BE49-F238E27FC236}">
                    <a16:creationId xmlns:a16="http://schemas.microsoft.com/office/drawing/2014/main" id="{656BA23F-75F2-B862-7631-4323FD41D535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624513" y="-5561013"/>
                <a:ext cx="1138238" cy="714375"/>
              </a:xfrm>
              <a:custGeom>
                <a:avLst/>
                <a:gdLst>
                  <a:gd name="T0" fmla="*/ 717 w 717"/>
                  <a:gd name="T1" fmla="*/ 450 h 450"/>
                  <a:gd name="T2" fmla="*/ 0 w 717"/>
                  <a:gd name="T3" fmla="*/ 450 h 450"/>
                  <a:gd name="T4" fmla="*/ 0 w 717"/>
                  <a:gd name="T5" fmla="*/ 0 h 450"/>
                  <a:gd name="T6" fmla="*/ 717 w 717"/>
                  <a:gd name="T7" fmla="*/ 0 h 450"/>
                  <a:gd name="T8" fmla="*/ 717 w 717"/>
                  <a:gd name="T9" fmla="*/ 450 h 450"/>
                  <a:gd name="T10" fmla="*/ 11 w 717"/>
                  <a:gd name="T11" fmla="*/ 438 h 450"/>
                  <a:gd name="T12" fmla="*/ 705 w 717"/>
                  <a:gd name="T13" fmla="*/ 438 h 450"/>
                  <a:gd name="T14" fmla="*/ 705 w 717"/>
                  <a:gd name="T15" fmla="*/ 12 h 450"/>
                  <a:gd name="T16" fmla="*/ 11 w 717"/>
                  <a:gd name="T17" fmla="*/ 12 h 450"/>
                  <a:gd name="T18" fmla="*/ 11 w 717"/>
                  <a:gd name="T19" fmla="*/ 43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7" h="450">
                    <a:moveTo>
                      <a:pt x="717" y="450"/>
                    </a:moveTo>
                    <a:lnTo>
                      <a:pt x="0" y="450"/>
                    </a:lnTo>
                    <a:lnTo>
                      <a:pt x="0" y="0"/>
                    </a:lnTo>
                    <a:lnTo>
                      <a:pt x="717" y="0"/>
                    </a:lnTo>
                    <a:lnTo>
                      <a:pt x="717" y="450"/>
                    </a:lnTo>
                    <a:close/>
                    <a:moveTo>
                      <a:pt x="11" y="438"/>
                    </a:moveTo>
                    <a:lnTo>
                      <a:pt x="705" y="438"/>
                    </a:lnTo>
                    <a:lnTo>
                      <a:pt x="705" y="12"/>
                    </a:lnTo>
                    <a:lnTo>
                      <a:pt x="11" y="12"/>
                    </a:lnTo>
                    <a:lnTo>
                      <a:pt x="11" y="4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ïṡľïḑé">
                <a:extLst>
                  <a:ext uri="{FF2B5EF4-FFF2-40B4-BE49-F238E27FC236}">
                    <a16:creationId xmlns:a16="http://schemas.microsoft.com/office/drawing/2014/main" id="{86D68D02-2AB8-1372-1910-0D7DBCA56D5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813550" y="-5683250"/>
                <a:ext cx="41275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iSļíḑé">
                <a:extLst>
                  <a:ext uri="{FF2B5EF4-FFF2-40B4-BE49-F238E27FC236}">
                    <a16:creationId xmlns:a16="http://schemas.microsoft.com/office/drawing/2014/main" id="{E5C8965C-E1D4-33A6-8F85-902EF4FFB4F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743700" y="-5683250"/>
                <a:ext cx="41275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işḷíḓe">
                <a:extLst>
                  <a:ext uri="{FF2B5EF4-FFF2-40B4-BE49-F238E27FC236}">
                    <a16:creationId xmlns:a16="http://schemas.microsoft.com/office/drawing/2014/main" id="{B14D4E68-9FF6-D45A-928F-988508EBD8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675438" y="-5683250"/>
                <a:ext cx="39688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íSḻíḋe">
                <a:extLst>
                  <a:ext uri="{FF2B5EF4-FFF2-40B4-BE49-F238E27FC236}">
                    <a16:creationId xmlns:a16="http://schemas.microsoft.com/office/drawing/2014/main" id="{AE39A0D9-EA5F-5F90-A3AD-E6B12F5CF0B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781675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îṥļiďe">
                <a:extLst>
                  <a:ext uri="{FF2B5EF4-FFF2-40B4-BE49-F238E27FC236}">
                    <a16:creationId xmlns:a16="http://schemas.microsoft.com/office/drawing/2014/main" id="{5322DCE9-16BE-2175-9D7D-5DF606AE3D5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942013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isḷïḋé">
                <a:extLst>
                  <a:ext uri="{FF2B5EF4-FFF2-40B4-BE49-F238E27FC236}">
                    <a16:creationId xmlns:a16="http://schemas.microsoft.com/office/drawing/2014/main" id="{76975664-FD54-DED3-CCFE-8B330D110BA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102350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i$lïḑe">
                <a:extLst>
                  <a:ext uri="{FF2B5EF4-FFF2-40B4-BE49-F238E27FC236}">
                    <a16:creationId xmlns:a16="http://schemas.microsoft.com/office/drawing/2014/main" id="{3C358CC1-6CE1-6877-9CD7-F05AA5DBA8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262688" y="-5551488"/>
                <a:ext cx="15875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îŝľîḍè">
                <a:extLst>
                  <a:ext uri="{FF2B5EF4-FFF2-40B4-BE49-F238E27FC236}">
                    <a16:creationId xmlns:a16="http://schemas.microsoft.com/office/drawing/2014/main" id="{1D4C617B-5EE7-EDDF-332E-5890393733F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419850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î$ḻíḍè">
                <a:extLst>
                  <a:ext uri="{FF2B5EF4-FFF2-40B4-BE49-F238E27FC236}">
                    <a16:creationId xmlns:a16="http://schemas.microsoft.com/office/drawing/2014/main" id="{7AA9C8F9-7C98-8704-017A-4B9B14EF724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580188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iślíḍe">
                <a:extLst>
                  <a:ext uri="{FF2B5EF4-FFF2-40B4-BE49-F238E27FC236}">
                    <a16:creationId xmlns:a16="http://schemas.microsoft.com/office/drawing/2014/main" id="{655B8E3D-68AD-21DA-4DBB-6007D62D805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34038" y="-5419725"/>
                <a:ext cx="1119188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ïš1îḋè">
                <a:extLst>
                  <a:ext uri="{FF2B5EF4-FFF2-40B4-BE49-F238E27FC236}">
                    <a16:creationId xmlns:a16="http://schemas.microsoft.com/office/drawing/2014/main" id="{D3A72A60-CB90-9E5C-6DF9-1985AB3A16F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34038" y="-5276850"/>
                <a:ext cx="1119188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ïṩḷiḍé">
                <a:extLst>
                  <a:ext uri="{FF2B5EF4-FFF2-40B4-BE49-F238E27FC236}">
                    <a16:creationId xmlns:a16="http://schemas.microsoft.com/office/drawing/2014/main" id="{D315BF17-CDD8-2DA7-541D-7A24B56124B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34038" y="-5135563"/>
                <a:ext cx="1119188" cy="158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ïŝľïḓé">
                <a:extLst>
                  <a:ext uri="{FF2B5EF4-FFF2-40B4-BE49-F238E27FC236}">
                    <a16:creationId xmlns:a16="http://schemas.microsoft.com/office/drawing/2014/main" id="{A658D458-9CBA-6D25-2E5F-44E3815DA46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34038" y="-4997450"/>
                <a:ext cx="1119188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îş1iḑê">
                <a:extLst>
                  <a:ext uri="{FF2B5EF4-FFF2-40B4-BE49-F238E27FC236}">
                    <a16:creationId xmlns:a16="http://schemas.microsoft.com/office/drawing/2014/main" id="{C90FFC64-EA82-0C15-212E-0AE09619D8D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524625" y="-4808538"/>
                <a:ext cx="228600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iŝļíḓê">
                <a:extLst>
                  <a:ext uri="{FF2B5EF4-FFF2-40B4-BE49-F238E27FC236}">
                    <a16:creationId xmlns:a16="http://schemas.microsoft.com/office/drawing/2014/main" id="{56076EEE-F8B1-EA86-AA70-542C62350A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524625" y="-4764088"/>
                <a:ext cx="228600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íŝḻiḓé">
                <a:extLst>
                  <a:ext uri="{FF2B5EF4-FFF2-40B4-BE49-F238E27FC236}">
                    <a16:creationId xmlns:a16="http://schemas.microsoft.com/office/drawing/2014/main" id="{80A32EEA-AA5B-B467-1960-32FA653D912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47738" y="-6008688"/>
                <a:ext cx="2259013" cy="155257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i$ľïḓê">
                <a:extLst>
                  <a:ext uri="{FF2B5EF4-FFF2-40B4-BE49-F238E27FC236}">
                    <a16:creationId xmlns:a16="http://schemas.microsoft.com/office/drawing/2014/main" id="{AF9468F9-3E9D-7277-BB53-F6FBC6DAB79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47738" y="-6008688"/>
                <a:ext cx="2259013" cy="1552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îṥḷíḑê">
                <a:extLst>
                  <a:ext uri="{FF2B5EF4-FFF2-40B4-BE49-F238E27FC236}">
                    <a16:creationId xmlns:a16="http://schemas.microsoft.com/office/drawing/2014/main" id="{32AAE599-E796-064A-3C9E-D6C557D0133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47738" y="-5853113"/>
                <a:ext cx="2259013" cy="1397000"/>
              </a:xfrm>
              <a:prstGeom prst="rect">
                <a:avLst/>
              </a:pr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i$ļîḑè">
                <a:extLst>
                  <a:ext uri="{FF2B5EF4-FFF2-40B4-BE49-F238E27FC236}">
                    <a16:creationId xmlns:a16="http://schemas.microsoft.com/office/drawing/2014/main" id="{8C4A4665-63E9-1EA5-6FBA-56B823B702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47738" y="-5853113"/>
                <a:ext cx="2259013" cy="1397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ïšlíḍé">
                <a:extLst>
                  <a:ext uri="{FF2B5EF4-FFF2-40B4-BE49-F238E27FC236}">
                    <a16:creationId xmlns:a16="http://schemas.microsoft.com/office/drawing/2014/main" id="{65B92C1B-D534-9269-5285-F1B233CA3FF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19175" y="-5954713"/>
                <a:ext cx="133350" cy="25400"/>
              </a:xfrm>
              <a:custGeom>
                <a:avLst/>
                <a:gdLst>
                  <a:gd name="T0" fmla="*/ 4 w 42"/>
                  <a:gd name="T1" fmla="*/ 8 h 8"/>
                  <a:gd name="T2" fmla="*/ 37 w 42"/>
                  <a:gd name="T3" fmla="*/ 8 h 8"/>
                  <a:gd name="T4" fmla="*/ 42 w 42"/>
                  <a:gd name="T5" fmla="*/ 4 h 8"/>
                  <a:gd name="T6" fmla="*/ 37 w 42"/>
                  <a:gd name="T7" fmla="*/ 0 h 8"/>
                  <a:gd name="T8" fmla="*/ 4 w 42"/>
                  <a:gd name="T9" fmla="*/ 0 h 8"/>
                  <a:gd name="T10" fmla="*/ 0 w 42"/>
                  <a:gd name="T11" fmla="*/ 4 h 8"/>
                  <a:gd name="T12" fmla="*/ 4 w 4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8">
                    <a:moveTo>
                      <a:pt x="4" y="8"/>
                    </a:moveTo>
                    <a:cubicBezTo>
                      <a:pt x="37" y="8"/>
                      <a:pt x="37" y="8"/>
                      <a:pt x="37" y="8"/>
                    </a:cubicBezTo>
                    <a:cubicBezTo>
                      <a:pt x="40" y="8"/>
                      <a:pt x="42" y="6"/>
                      <a:pt x="42" y="4"/>
                    </a:cubicBezTo>
                    <a:cubicBezTo>
                      <a:pt x="42" y="2"/>
                      <a:pt x="40" y="0"/>
                      <a:pt x="3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ïṣḷïḑé">
                <a:extLst>
                  <a:ext uri="{FF2B5EF4-FFF2-40B4-BE49-F238E27FC236}">
                    <a16:creationId xmlns:a16="http://schemas.microsoft.com/office/drawing/2014/main" id="{5F93A9E9-F528-8240-442B-A2EA91B9842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97213" y="-5976938"/>
                <a:ext cx="55563" cy="5715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îṣḻïḓé">
                <a:extLst>
                  <a:ext uri="{FF2B5EF4-FFF2-40B4-BE49-F238E27FC236}">
                    <a16:creationId xmlns:a16="http://schemas.microsoft.com/office/drawing/2014/main" id="{50029ECA-8223-3CCE-E416-31F5441003B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63625" y="-5765800"/>
                <a:ext cx="925513" cy="12001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" name="iṧ1iḍe">
                <a:extLst>
                  <a:ext uri="{FF2B5EF4-FFF2-40B4-BE49-F238E27FC236}">
                    <a16:creationId xmlns:a16="http://schemas.microsoft.com/office/drawing/2014/main" id="{1762AA35-72D3-EAA0-9626-F7EADE2A7A1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63625" y="-5765800"/>
                <a:ext cx="925513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ïŝ1ïḋè">
                <a:extLst>
                  <a:ext uri="{FF2B5EF4-FFF2-40B4-BE49-F238E27FC236}">
                    <a16:creationId xmlns:a16="http://schemas.microsoft.com/office/drawing/2014/main" id="{A89CEAF3-9CD5-9F35-BF3A-D974BA610063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230313" y="-5657850"/>
                <a:ext cx="582613" cy="582613"/>
              </a:xfrm>
              <a:custGeom>
                <a:avLst/>
                <a:gdLst>
                  <a:gd name="T0" fmla="*/ 161 w 185"/>
                  <a:gd name="T1" fmla="*/ 84 h 185"/>
                  <a:gd name="T2" fmla="*/ 161 w 185"/>
                  <a:gd name="T3" fmla="*/ 84 h 185"/>
                  <a:gd name="T4" fmla="*/ 161 w 185"/>
                  <a:gd name="T5" fmla="*/ 84 h 185"/>
                  <a:gd name="T6" fmla="*/ 185 w 185"/>
                  <a:gd name="T7" fmla="*/ 83 h 185"/>
                  <a:gd name="T8" fmla="*/ 185 w 185"/>
                  <a:gd name="T9" fmla="*/ 92 h 185"/>
                  <a:gd name="T10" fmla="*/ 162 w 185"/>
                  <a:gd name="T11" fmla="*/ 92 h 185"/>
                  <a:gd name="T12" fmla="*/ 162 w 185"/>
                  <a:gd name="T13" fmla="*/ 92 h 185"/>
                  <a:gd name="T14" fmla="*/ 92 w 185"/>
                  <a:gd name="T15" fmla="*/ 162 h 185"/>
                  <a:gd name="T16" fmla="*/ 92 w 185"/>
                  <a:gd name="T17" fmla="*/ 162 h 185"/>
                  <a:gd name="T18" fmla="*/ 92 w 185"/>
                  <a:gd name="T19" fmla="*/ 185 h 185"/>
                  <a:gd name="T20" fmla="*/ 92 w 185"/>
                  <a:gd name="T21" fmla="*/ 185 h 185"/>
                  <a:gd name="T22" fmla="*/ 185 w 185"/>
                  <a:gd name="T23" fmla="*/ 92 h 185"/>
                  <a:gd name="T24" fmla="*/ 185 w 185"/>
                  <a:gd name="T25" fmla="*/ 83 h 185"/>
                  <a:gd name="T26" fmla="*/ 23 w 185"/>
                  <a:gd name="T27" fmla="*/ 76 h 185"/>
                  <a:gd name="T28" fmla="*/ 22 w 185"/>
                  <a:gd name="T29" fmla="*/ 92 h 185"/>
                  <a:gd name="T30" fmla="*/ 68 w 185"/>
                  <a:gd name="T31" fmla="*/ 158 h 185"/>
                  <a:gd name="T32" fmla="*/ 22 w 185"/>
                  <a:gd name="T33" fmla="*/ 92 h 185"/>
                  <a:gd name="T34" fmla="*/ 23 w 185"/>
                  <a:gd name="T35" fmla="*/ 76 h 185"/>
                  <a:gd name="T36" fmla="*/ 138 w 185"/>
                  <a:gd name="T37" fmla="*/ 39 h 185"/>
                  <a:gd name="T38" fmla="*/ 161 w 185"/>
                  <a:gd name="T39" fmla="*/ 84 h 185"/>
                  <a:gd name="T40" fmla="*/ 148 w 185"/>
                  <a:gd name="T41" fmla="*/ 51 h 185"/>
                  <a:gd name="T42" fmla="*/ 138 w 185"/>
                  <a:gd name="T43" fmla="*/ 39 h 185"/>
                  <a:gd name="T44" fmla="*/ 133 w 185"/>
                  <a:gd name="T45" fmla="*/ 8 h 185"/>
                  <a:gd name="T46" fmla="*/ 145 w 185"/>
                  <a:gd name="T47" fmla="*/ 15 h 185"/>
                  <a:gd name="T48" fmla="*/ 161 w 185"/>
                  <a:gd name="T49" fmla="*/ 29 h 185"/>
                  <a:gd name="T50" fmla="*/ 133 w 185"/>
                  <a:gd name="T51" fmla="*/ 8 h 185"/>
                  <a:gd name="T52" fmla="*/ 75 w 185"/>
                  <a:gd name="T53" fmla="*/ 0 h 185"/>
                  <a:gd name="T54" fmla="*/ 0 w 185"/>
                  <a:gd name="T55" fmla="*/ 77 h 185"/>
                  <a:gd name="T56" fmla="*/ 2 w 185"/>
                  <a:gd name="T57" fmla="*/ 66 h 185"/>
                  <a:gd name="T58" fmla="*/ 45 w 185"/>
                  <a:gd name="T59" fmla="*/ 11 h 185"/>
                  <a:gd name="T60" fmla="*/ 45 w 185"/>
                  <a:gd name="T61" fmla="*/ 11 h 185"/>
                  <a:gd name="T62" fmla="*/ 45 w 185"/>
                  <a:gd name="T63" fmla="*/ 11 h 185"/>
                  <a:gd name="T64" fmla="*/ 49 w 185"/>
                  <a:gd name="T65" fmla="*/ 9 h 185"/>
                  <a:gd name="T66" fmla="*/ 75 w 185"/>
                  <a:gd name="T67" fmla="*/ 0 h 185"/>
                  <a:gd name="T68" fmla="*/ 76 w 185"/>
                  <a:gd name="T69" fmla="*/ 0 h 185"/>
                  <a:gd name="T70" fmla="*/ 75 w 185"/>
                  <a:gd name="T71" fmla="*/ 0 h 185"/>
                  <a:gd name="T72" fmla="*/ 76 w 185"/>
                  <a:gd name="T73" fmla="*/ 0 h 185"/>
                  <a:gd name="T74" fmla="*/ 76 w 185"/>
                  <a:gd name="T75" fmla="*/ 0 h 185"/>
                  <a:gd name="T76" fmla="*/ 76 w 185"/>
                  <a:gd name="T77" fmla="*/ 0 h 185"/>
                  <a:gd name="T78" fmla="*/ 76 w 185"/>
                  <a:gd name="T7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5" h="185">
                    <a:moveTo>
                      <a:pt x="161" y="84"/>
                    </a:moveTo>
                    <a:cubicBezTo>
                      <a:pt x="161" y="84"/>
                      <a:pt x="161" y="84"/>
                      <a:pt x="161" y="84"/>
                    </a:cubicBezTo>
                    <a:cubicBezTo>
                      <a:pt x="161" y="84"/>
                      <a:pt x="161" y="84"/>
                      <a:pt x="161" y="84"/>
                    </a:cubicBezTo>
                    <a:moveTo>
                      <a:pt x="185" y="83"/>
                    </a:moveTo>
                    <a:cubicBezTo>
                      <a:pt x="185" y="86"/>
                      <a:pt x="185" y="89"/>
                      <a:pt x="185" y="92"/>
                    </a:cubicBezTo>
                    <a:cubicBezTo>
                      <a:pt x="162" y="92"/>
                      <a:pt x="162" y="92"/>
                      <a:pt x="162" y="92"/>
                    </a:cubicBezTo>
                    <a:cubicBezTo>
                      <a:pt x="162" y="92"/>
                      <a:pt x="162" y="92"/>
                      <a:pt x="162" y="92"/>
                    </a:cubicBezTo>
                    <a:cubicBezTo>
                      <a:pt x="162" y="130"/>
                      <a:pt x="130" y="162"/>
                      <a:pt x="92" y="162"/>
                    </a:cubicBezTo>
                    <a:cubicBezTo>
                      <a:pt x="92" y="162"/>
                      <a:pt x="92" y="162"/>
                      <a:pt x="92" y="162"/>
                    </a:cubicBezTo>
                    <a:cubicBezTo>
                      <a:pt x="92" y="185"/>
                      <a:pt x="92" y="185"/>
                      <a:pt x="92" y="185"/>
                    </a:cubicBezTo>
                    <a:cubicBezTo>
                      <a:pt x="92" y="185"/>
                      <a:pt x="92" y="185"/>
                      <a:pt x="92" y="185"/>
                    </a:cubicBezTo>
                    <a:cubicBezTo>
                      <a:pt x="143" y="185"/>
                      <a:pt x="185" y="143"/>
                      <a:pt x="185" y="92"/>
                    </a:cubicBezTo>
                    <a:cubicBezTo>
                      <a:pt x="185" y="89"/>
                      <a:pt x="185" y="86"/>
                      <a:pt x="185" y="83"/>
                    </a:cubicBezTo>
                    <a:moveTo>
                      <a:pt x="23" y="76"/>
                    </a:moveTo>
                    <a:cubicBezTo>
                      <a:pt x="22" y="81"/>
                      <a:pt x="22" y="86"/>
                      <a:pt x="22" y="92"/>
                    </a:cubicBezTo>
                    <a:cubicBezTo>
                      <a:pt x="22" y="122"/>
                      <a:pt x="41" y="148"/>
                      <a:pt x="68" y="158"/>
                    </a:cubicBezTo>
                    <a:cubicBezTo>
                      <a:pt x="41" y="148"/>
                      <a:pt x="22" y="122"/>
                      <a:pt x="22" y="92"/>
                    </a:cubicBezTo>
                    <a:cubicBezTo>
                      <a:pt x="22" y="86"/>
                      <a:pt x="22" y="81"/>
                      <a:pt x="23" y="76"/>
                    </a:cubicBezTo>
                    <a:moveTo>
                      <a:pt x="138" y="39"/>
                    </a:moveTo>
                    <a:cubicBezTo>
                      <a:pt x="151" y="50"/>
                      <a:pt x="159" y="66"/>
                      <a:pt x="161" y="84"/>
                    </a:cubicBezTo>
                    <a:cubicBezTo>
                      <a:pt x="160" y="72"/>
                      <a:pt x="155" y="60"/>
                      <a:pt x="148" y="51"/>
                    </a:cubicBezTo>
                    <a:cubicBezTo>
                      <a:pt x="145" y="47"/>
                      <a:pt x="142" y="43"/>
                      <a:pt x="138" y="39"/>
                    </a:cubicBezTo>
                    <a:moveTo>
                      <a:pt x="133" y="8"/>
                    </a:moveTo>
                    <a:cubicBezTo>
                      <a:pt x="137" y="10"/>
                      <a:pt x="141" y="12"/>
                      <a:pt x="145" y="15"/>
                    </a:cubicBezTo>
                    <a:cubicBezTo>
                      <a:pt x="151" y="19"/>
                      <a:pt x="156" y="24"/>
                      <a:pt x="161" y="29"/>
                    </a:cubicBezTo>
                    <a:cubicBezTo>
                      <a:pt x="153" y="20"/>
                      <a:pt x="143" y="13"/>
                      <a:pt x="133" y="8"/>
                    </a:cubicBezTo>
                    <a:moveTo>
                      <a:pt x="75" y="0"/>
                    </a:moveTo>
                    <a:cubicBezTo>
                      <a:pt x="36" y="7"/>
                      <a:pt x="6" y="38"/>
                      <a:pt x="0" y="77"/>
                    </a:cubicBezTo>
                    <a:cubicBezTo>
                      <a:pt x="0" y="73"/>
                      <a:pt x="1" y="69"/>
                      <a:pt x="2" y="66"/>
                    </a:cubicBezTo>
                    <a:cubicBezTo>
                      <a:pt x="9" y="42"/>
                      <a:pt x="25" y="23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6" y="10"/>
                      <a:pt x="48" y="9"/>
                      <a:pt x="49" y="9"/>
                    </a:cubicBezTo>
                    <a:cubicBezTo>
                      <a:pt x="57" y="5"/>
                      <a:pt x="66" y="1"/>
                      <a:pt x="75" y="0"/>
                    </a:cubicBezTo>
                    <a:moveTo>
                      <a:pt x="76" y="0"/>
                    </a:moveTo>
                    <a:cubicBezTo>
                      <a:pt x="76" y="0"/>
                      <a:pt x="76" y="0"/>
                      <a:pt x="75" y="0"/>
                    </a:cubicBezTo>
                    <a:cubicBezTo>
                      <a:pt x="76" y="0"/>
                      <a:pt x="76" y="0"/>
                      <a:pt x="76" y="0"/>
                    </a:cubicBezTo>
                    <a:moveTo>
                      <a:pt x="76" y="0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</a:path>
                </a:pathLst>
              </a:custGeom>
              <a:solidFill>
                <a:srgbClr val="E9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íš1íḋê">
                <a:extLst>
                  <a:ext uri="{FF2B5EF4-FFF2-40B4-BE49-F238E27FC236}">
                    <a16:creationId xmlns:a16="http://schemas.microsoft.com/office/drawing/2014/main" id="{94D0FEE8-FB95-E27B-AAE7-D3E4EA9F289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23963" y="-5664200"/>
                <a:ext cx="588963" cy="588963"/>
              </a:xfrm>
              <a:custGeom>
                <a:avLst/>
                <a:gdLst>
                  <a:gd name="T0" fmla="*/ 187 w 187"/>
                  <a:gd name="T1" fmla="*/ 94 h 187"/>
                  <a:gd name="T2" fmla="*/ 164 w 187"/>
                  <a:gd name="T3" fmla="*/ 94 h 187"/>
                  <a:gd name="T4" fmla="*/ 150 w 187"/>
                  <a:gd name="T5" fmla="*/ 53 h 187"/>
                  <a:gd name="T6" fmla="*/ 130 w 187"/>
                  <a:gd name="T7" fmla="*/ 34 h 187"/>
                  <a:gd name="T8" fmla="*/ 94 w 187"/>
                  <a:gd name="T9" fmla="*/ 24 h 187"/>
                  <a:gd name="T10" fmla="*/ 68 w 187"/>
                  <a:gd name="T11" fmla="*/ 28 h 187"/>
                  <a:gd name="T12" fmla="*/ 59 w 187"/>
                  <a:gd name="T13" fmla="*/ 33 h 187"/>
                  <a:gd name="T14" fmla="*/ 27 w 187"/>
                  <a:gd name="T15" fmla="*/ 73 h 187"/>
                  <a:gd name="T16" fmla="*/ 24 w 187"/>
                  <a:gd name="T17" fmla="*/ 94 h 187"/>
                  <a:gd name="T18" fmla="*/ 94 w 187"/>
                  <a:gd name="T19" fmla="*/ 164 h 187"/>
                  <a:gd name="T20" fmla="*/ 94 w 187"/>
                  <a:gd name="T21" fmla="*/ 187 h 187"/>
                  <a:gd name="T22" fmla="*/ 0 w 187"/>
                  <a:gd name="T23" fmla="*/ 94 h 187"/>
                  <a:gd name="T24" fmla="*/ 4 w 187"/>
                  <a:gd name="T25" fmla="*/ 68 h 187"/>
                  <a:gd name="T26" fmla="*/ 47 w 187"/>
                  <a:gd name="T27" fmla="*/ 13 h 187"/>
                  <a:gd name="T28" fmla="*/ 58 w 187"/>
                  <a:gd name="T29" fmla="*/ 8 h 187"/>
                  <a:gd name="T30" fmla="*/ 94 w 187"/>
                  <a:gd name="T31" fmla="*/ 0 h 187"/>
                  <a:gd name="T32" fmla="*/ 147 w 187"/>
                  <a:gd name="T33" fmla="*/ 17 h 187"/>
                  <a:gd name="T34" fmla="*/ 164 w 187"/>
                  <a:gd name="T35" fmla="*/ 32 h 187"/>
                  <a:gd name="T36" fmla="*/ 187 w 187"/>
                  <a:gd name="T37" fmla="*/ 9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7" h="187">
                    <a:moveTo>
                      <a:pt x="187" y="94"/>
                    </a:moveTo>
                    <a:cubicBezTo>
                      <a:pt x="164" y="94"/>
                      <a:pt x="164" y="94"/>
                      <a:pt x="164" y="94"/>
                    </a:cubicBezTo>
                    <a:cubicBezTo>
                      <a:pt x="164" y="78"/>
                      <a:pt x="159" y="64"/>
                      <a:pt x="150" y="53"/>
                    </a:cubicBezTo>
                    <a:cubicBezTo>
                      <a:pt x="145" y="45"/>
                      <a:pt x="138" y="39"/>
                      <a:pt x="130" y="34"/>
                    </a:cubicBezTo>
                    <a:cubicBezTo>
                      <a:pt x="119" y="27"/>
                      <a:pt x="107" y="24"/>
                      <a:pt x="94" y="24"/>
                    </a:cubicBezTo>
                    <a:cubicBezTo>
                      <a:pt x="85" y="24"/>
                      <a:pt x="76" y="25"/>
                      <a:pt x="68" y="28"/>
                    </a:cubicBezTo>
                    <a:cubicBezTo>
                      <a:pt x="65" y="30"/>
                      <a:pt x="62" y="31"/>
                      <a:pt x="59" y="33"/>
                    </a:cubicBezTo>
                    <a:cubicBezTo>
                      <a:pt x="44" y="42"/>
                      <a:pt x="32" y="56"/>
                      <a:pt x="27" y="73"/>
                    </a:cubicBezTo>
                    <a:cubicBezTo>
                      <a:pt x="25" y="80"/>
                      <a:pt x="24" y="87"/>
                      <a:pt x="24" y="94"/>
                    </a:cubicBezTo>
                    <a:cubicBezTo>
                      <a:pt x="24" y="132"/>
                      <a:pt x="55" y="164"/>
                      <a:pt x="94" y="16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42" y="187"/>
                      <a:pt x="0" y="145"/>
                      <a:pt x="0" y="94"/>
                    </a:cubicBezTo>
                    <a:cubicBezTo>
                      <a:pt x="0" y="85"/>
                      <a:pt x="2" y="76"/>
                      <a:pt x="4" y="68"/>
                    </a:cubicBezTo>
                    <a:cubicBezTo>
                      <a:pt x="11" y="44"/>
                      <a:pt x="27" y="25"/>
                      <a:pt x="47" y="13"/>
                    </a:cubicBezTo>
                    <a:cubicBezTo>
                      <a:pt x="51" y="11"/>
                      <a:pt x="54" y="9"/>
                      <a:pt x="58" y="8"/>
                    </a:cubicBezTo>
                    <a:cubicBezTo>
                      <a:pt x="69" y="3"/>
                      <a:pt x="81" y="0"/>
                      <a:pt x="94" y="0"/>
                    </a:cubicBezTo>
                    <a:cubicBezTo>
                      <a:pt x="113" y="0"/>
                      <a:pt x="132" y="6"/>
                      <a:pt x="147" y="17"/>
                    </a:cubicBezTo>
                    <a:cubicBezTo>
                      <a:pt x="153" y="21"/>
                      <a:pt x="159" y="26"/>
                      <a:pt x="164" y="32"/>
                    </a:cubicBezTo>
                    <a:cubicBezTo>
                      <a:pt x="178" y="48"/>
                      <a:pt x="187" y="70"/>
                      <a:pt x="187" y="94"/>
                    </a:cubicBezTo>
                  </a:path>
                </a:pathLst>
              </a:custGeom>
              <a:solidFill>
                <a:srgbClr val="FBB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íŝḻïde">
                <a:extLst>
                  <a:ext uri="{FF2B5EF4-FFF2-40B4-BE49-F238E27FC236}">
                    <a16:creationId xmlns:a16="http://schemas.microsoft.com/office/drawing/2014/main" id="{0CB9EA7D-3079-1B9E-D546-3A80634FA27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6663" y="-5638800"/>
                <a:ext cx="201613" cy="203200"/>
              </a:xfrm>
              <a:custGeom>
                <a:avLst/>
                <a:gdLst>
                  <a:gd name="T0" fmla="*/ 64 w 64"/>
                  <a:gd name="T1" fmla="*/ 20 h 65"/>
                  <a:gd name="T2" fmla="*/ 55 w 64"/>
                  <a:gd name="T3" fmla="*/ 25 h 65"/>
                  <a:gd name="T4" fmla="*/ 23 w 64"/>
                  <a:gd name="T5" fmla="*/ 65 h 65"/>
                  <a:gd name="T6" fmla="*/ 0 w 64"/>
                  <a:gd name="T7" fmla="*/ 60 h 65"/>
                  <a:gd name="T8" fmla="*/ 43 w 64"/>
                  <a:gd name="T9" fmla="*/ 5 h 65"/>
                  <a:gd name="T10" fmla="*/ 54 w 64"/>
                  <a:gd name="T11" fmla="*/ 0 h 65"/>
                  <a:gd name="T12" fmla="*/ 64 w 64"/>
                  <a:gd name="T13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5">
                    <a:moveTo>
                      <a:pt x="64" y="20"/>
                    </a:moveTo>
                    <a:cubicBezTo>
                      <a:pt x="61" y="22"/>
                      <a:pt x="58" y="23"/>
                      <a:pt x="55" y="25"/>
                    </a:cubicBezTo>
                    <a:cubicBezTo>
                      <a:pt x="40" y="34"/>
                      <a:pt x="28" y="48"/>
                      <a:pt x="23" y="65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7" y="36"/>
                      <a:pt x="23" y="17"/>
                      <a:pt x="43" y="5"/>
                    </a:cubicBezTo>
                    <a:cubicBezTo>
                      <a:pt x="47" y="3"/>
                      <a:pt x="50" y="1"/>
                      <a:pt x="54" y="0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E0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íšḻiḓê">
                <a:extLst>
                  <a:ext uri="{FF2B5EF4-FFF2-40B4-BE49-F238E27FC236}">
                    <a16:creationId xmlns:a16="http://schemas.microsoft.com/office/drawing/2014/main" id="{9CF56B9F-C7B4-4D0A-0787-F883EAC0294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73188" y="-5664200"/>
                <a:ext cx="366713" cy="166688"/>
              </a:xfrm>
              <a:custGeom>
                <a:avLst/>
                <a:gdLst>
                  <a:gd name="T0" fmla="*/ 117 w 117"/>
                  <a:gd name="T1" fmla="*/ 32 h 53"/>
                  <a:gd name="T2" fmla="*/ 103 w 117"/>
                  <a:gd name="T3" fmla="*/ 53 h 53"/>
                  <a:gd name="T4" fmla="*/ 83 w 117"/>
                  <a:gd name="T5" fmla="*/ 34 h 53"/>
                  <a:gd name="T6" fmla="*/ 47 w 117"/>
                  <a:gd name="T7" fmla="*/ 24 h 53"/>
                  <a:gd name="T8" fmla="*/ 12 w 117"/>
                  <a:gd name="T9" fmla="*/ 33 h 53"/>
                  <a:gd name="T10" fmla="*/ 0 w 117"/>
                  <a:gd name="T11" fmla="*/ 13 h 53"/>
                  <a:gd name="T12" fmla="*/ 47 w 117"/>
                  <a:gd name="T13" fmla="*/ 0 h 53"/>
                  <a:gd name="T14" fmla="*/ 100 w 117"/>
                  <a:gd name="T15" fmla="*/ 17 h 53"/>
                  <a:gd name="T16" fmla="*/ 117 w 117"/>
                  <a:gd name="T17" fmla="*/ 3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53">
                    <a:moveTo>
                      <a:pt x="117" y="32"/>
                    </a:moveTo>
                    <a:cubicBezTo>
                      <a:pt x="103" y="53"/>
                      <a:pt x="103" y="53"/>
                      <a:pt x="103" y="53"/>
                    </a:cubicBezTo>
                    <a:cubicBezTo>
                      <a:pt x="98" y="45"/>
                      <a:pt x="91" y="39"/>
                      <a:pt x="83" y="34"/>
                    </a:cubicBezTo>
                    <a:cubicBezTo>
                      <a:pt x="72" y="27"/>
                      <a:pt x="60" y="24"/>
                      <a:pt x="47" y="24"/>
                    </a:cubicBezTo>
                    <a:cubicBezTo>
                      <a:pt x="34" y="24"/>
                      <a:pt x="22" y="27"/>
                      <a:pt x="12" y="3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4" y="5"/>
                      <a:pt x="30" y="0"/>
                      <a:pt x="47" y="0"/>
                    </a:cubicBezTo>
                    <a:cubicBezTo>
                      <a:pt x="66" y="0"/>
                      <a:pt x="85" y="6"/>
                      <a:pt x="100" y="17"/>
                    </a:cubicBezTo>
                    <a:cubicBezTo>
                      <a:pt x="106" y="21"/>
                      <a:pt x="112" y="26"/>
                      <a:pt x="117" y="32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ï$ľiḍê">
                <a:extLst>
                  <a:ext uri="{FF2B5EF4-FFF2-40B4-BE49-F238E27FC236}">
                    <a16:creationId xmlns:a16="http://schemas.microsoft.com/office/drawing/2014/main" id="{C5A097C2-BD96-3351-896A-68871072E645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328738" y="-5561013"/>
                <a:ext cx="381000" cy="381000"/>
              </a:xfrm>
              <a:custGeom>
                <a:avLst/>
                <a:gdLst>
                  <a:gd name="T0" fmla="*/ 61 w 121"/>
                  <a:gd name="T1" fmla="*/ 118 h 121"/>
                  <a:gd name="T2" fmla="*/ 3 w 121"/>
                  <a:gd name="T3" fmla="*/ 61 h 121"/>
                  <a:gd name="T4" fmla="*/ 61 w 121"/>
                  <a:gd name="T5" fmla="*/ 3 h 121"/>
                  <a:gd name="T6" fmla="*/ 61 w 121"/>
                  <a:gd name="T7" fmla="*/ 3 h 121"/>
                  <a:gd name="T8" fmla="*/ 118 w 121"/>
                  <a:gd name="T9" fmla="*/ 61 h 121"/>
                  <a:gd name="T10" fmla="*/ 61 w 121"/>
                  <a:gd name="T11" fmla="*/ 118 h 121"/>
                  <a:gd name="T12" fmla="*/ 61 w 121"/>
                  <a:gd name="T13" fmla="*/ 118 h 121"/>
                  <a:gd name="T14" fmla="*/ 61 w 121"/>
                  <a:gd name="T15" fmla="*/ 0 h 121"/>
                  <a:gd name="T16" fmla="*/ 61 w 121"/>
                  <a:gd name="T17" fmla="*/ 0 h 121"/>
                  <a:gd name="T18" fmla="*/ 0 w 121"/>
                  <a:gd name="T19" fmla="*/ 61 h 121"/>
                  <a:gd name="T20" fmla="*/ 61 w 121"/>
                  <a:gd name="T21" fmla="*/ 121 h 121"/>
                  <a:gd name="T22" fmla="*/ 61 w 121"/>
                  <a:gd name="T23" fmla="*/ 121 h 121"/>
                  <a:gd name="T24" fmla="*/ 121 w 121"/>
                  <a:gd name="T25" fmla="*/ 61 h 121"/>
                  <a:gd name="T26" fmla="*/ 61 w 121"/>
                  <a:gd name="T2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1" h="121">
                    <a:moveTo>
                      <a:pt x="61" y="118"/>
                    </a:moveTo>
                    <a:cubicBezTo>
                      <a:pt x="29" y="118"/>
                      <a:pt x="3" y="92"/>
                      <a:pt x="3" y="61"/>
                    </a:cubicBezTo>
                    <a:cubicBezTo>
                      <a:pt x="3" y="29"/>
                      <a:pt x="29" y="3"/>
                      <a:pt x="61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92" y="3"/>
                      <a:pt x="118" y="29"/>
                      <a:pt x="118" y="61"/>
                    </a:cubicBezTo>
                    <a:cubicBezTo>
                      <a:pt x="118" y="92"/>
                      <a:pt x="92" y="118"/>
                      <a:pt x="61" y="118"/>
                    </a:cubicBezTo>
                    <a:cubicBezTo>
                      <a:pt x="61" y="118"/>
                      <a:pt x="61" y="118"/>
                      <a:pt x="61" y="118"/>
                    </a:cubicBezTo>
                    <a:moveTo>
                      <a:pt x="61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1" y="121"/>
                    </a:cubicBezTo>
                    <a:cubicBezTo>
                      <a:pt x="61" y="121"/>
                      <a:pt x="61" y="121"/>
                      <a:pt x="61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1" y="0"/>
                    </a:cubicBezTo>
                  </a:path>
                </a:pathLst>
              </a:custGeom>
              <a:solidFill>
                <a:srgbClr val="E9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íšľíḍé">
                <a:extLst>
                  <a:ext uri="{FF2B5EF4-FFF2-40B4-BE49-F238E27FC236}">
                    <a16:creationId xmlns:a16="http://schemas.microsoft.com/office/drawing/2014/main" id="{F92A26CB-2003-5ABC-272D-B3C3F8ABE1F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633538" y="-5611813"/>
                <a:ext cx="179388" cy="242888"/>
              </a:xfrm>
              <a:custGeom>
                <a:avLst/>
                <a:gdLst>
                  <a:gd name="T0" fmla="*/ 57 w 57"/>
                  <a:gd name="T1" fmla="*/ 77 h 77"/>
                  <a:gd name="T2" fmla="*/ 34 w 57"/>
                  <a:gd name="T3" fmla="*/ 77 h 77"/>
                  <a:gd name="T4" fmla="*/ 0 w 57"/>
                  <a:gd name="T5" fmla="*/ 17 h 77"/>
                  <a:gd name="T6" fmla="*/ 17 w 57"/>
                  <a:gd name="T7" fmla="*/ 0 h 77"/>
                  <a:gd name="T8" fmla="*/ 57 w 57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77">
                    <a:moveTo>
                      <a:pt x="57" y="77"/>
                    </a:moveTo>
                    <a:cubicBezTo>
                      <a:pt x="34" y="77"/>
                      <a:pt x="34" y="77"/>
                      <a:pt x="34" y="77"/>
                    </a:cubicBezTo>
                    <a:cubicBezTo>
                      <a:pt x="34" y="51"/>
                      <a:pt x="20" y="29"/>
                      <a:pt x="0" y="1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41" y="17"/>
                      <a:pt x="57" y="45"/>
                      <a:pt x="57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îSľiḑê">
                <a:extLst>
                  <a:ext uri="{FF2B5EF4-FFF2-40B4-BE49-F238E27FC236}">
                    <a16:creationId xmlns:a16="http://schemas.microsoft.com/office/drawing/2014/main" id="{6CA10D9F-391D-50E1-A69F-66CF0AA9482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84275" y="-4697413"/>
                <a:ext cx="52388" cy="5238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î$ľiḍe">
                <a:extLst>
                  <a:ext uri="{FF2B5EF4-FFF2-40B4-BE49-F238E27FC236}">
                    <a16:creationId xmlns:a16="http://schemas.microsoft.com/office/drawing/2014/main" id="{04710030-28EE-27EE-E3BF-C4DEA1F3F56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84275" y="-4783138"/>
                <a:ext cx="52388" cy="5397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îṡḷiďé">
                <a:extLst>
                  <a:ext uri="{FF2B5EF4-FFF2-40B4-BE49-F238E27FC236}">
                    <a16:creationId xmlns:a16="http://schemas.microsoft.com/office/drawing/2014/main" id="{6151121F-E271-27A7-20ED-E73076F175B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84275" y="-4868863"/>
                <a:ext cx="52388" cy="50800"/>
              </a:xfrm>
              <a:prstGeom prst="rect">
                <a:avLst/>
              </a:prstGeom>
              <a:solidFill>
                <a:srgbClr val="E0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iṧḻiďe">
                <a:extLst>
                  <a:ext uri="{FF2B5EF4-FFF2-40B4-BE49-F238E27FC236}">
                    <a16:creationId xmlns:a16="http://schemas.microsoft.com/office/drawing/2014/main" id="{0A9866AF-F7A4-5BB4-4302-9DE54236C4D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84275" y="-4956175"/>
                <a:ext cx="52388" cy="53975"/>
              </a:xfrm>
              <a:prstGeom prst="rect">
                <a:avLst/>
              </a:prstGeom>
              <a:solidFill>
                <a:srgbClr val="FBB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i$ľiḋè">
                <a:extLst>
                  <a:ext uri="{FF2B5EF4-FFF2-40B4-BE49-F238E27FC236}">
                    <a16:creationId xmlns:a16="http://schemas.microsoft.com/office/drawing/2014/main" id="{249F3431-47F6-8D52-D7B6-E4BF2A0F8C7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17600" y="-5692775"/>
                <a:ext cx="128588" cy="41275"/>
              </a:xfrm>
              <a:custGeom>
                <a:avLst/>
                <a:gdLst>
                  <a:gd name="T0" fmla="*/ 35 w 41"/>
                  <a:gd name="T1" fmla="*/ 13 h 13"/>
                  <a:gd name="T2" fmla="*/ 7 w 41"/>
                  <a:gd name="T3" fmla="*/ 13 h 13"/>
                  <a:gd name="T4" fmla="*/ 0 w 41"/>
                  <a:gd name="T5" fmla="*/ 6 h 13"/>
                  <a:gd name="T6" fmla="*/ 7 w 41"/>
                  <a:gd name="T7" fmla="*/ 0 h 13"/>
                  <a:gd name="T8" fmla="*/ 35 w 41"/>
                  <a:gd name="T9" fmla="*/ 0 h 13"/>
                  <a:gd name="T10" fmla="*/ 41 w 41"/>
                  <a:gd name="T11" fmla="*/ 6 h 13"/>
                  <a:gd name="T12" fmla="*/ 35 w 41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13">
                    <a:moveTo>
                      <a:pt x="35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0"/>
                      <a:pt x="41" y="3"/>
                      <a:pt x="41" y="6"/>
                    </a:cubicBezTo>
                    <a:cubicBezTo>
                      <a:pt x="41" y="10"/>
                      <a:pt x="38" y="13"/>
                      <a:pt x="35" y="13"/>
                    </a:cubicBezTo>
                    <a:close/>
                  </a:path>
                </a:pathLst>
              </a:custGeom>
              <a:solidFill>
                <a:srgbClr val="44B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íSľiḋe">
                <a:extLst>
                  <a:ext uri="{FF2B5EF4-FFF2-40B4-BE49-F238E27FC236}">
                    <a16:creationId xmlns:a16="http://schemas.microsoft.com/office/drawing/2014/main" id="{6759C2F8-49D2-FC42-AA4A-13499D9AA74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96975" y="-5497513"/>
                <a:ext cx="26988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ïSliḑé">
                <a:extLst>
                  <a:ext uri="{FF2B5EF4-FFF2-40B4-BE49-F238E27FC236}">
                    <a16:creationId xmlns:a16="http://schemas.microsoft.com/office/drawing/2014/main" id="{EFEC5F34-C4CB-43D8-193B-47D11E5F60D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96975" y="-5481638"/>
                <a:ext cx="26988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íṧḻíḍe">
                <a:extLst>
                  <a:ext uri="{FF2B5EF4-FFF2-40B4-BE49-F238E27FC236}">
                    <a16:creationId xmlns:a16="http://schemas.microsoft.com/office/drawing/2014/main" id="{C5A783BD-DE92-6DAA-8781-7DA5CDF8D37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533525" y="-5060950"/>
                <a:ext cx="26988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i$ḻïḋé">
                <a:extLst>
                  <a:ext uri="{FF2B5EF4-FFF2-40B4-BE49-F238E27FC236}">
                    <a16:creationId xmlns:a16="http://schemas.microsoft.com/office/drawing/2014/main" id="{8A58A15F-B28D-184B-5854-17FFA0D8734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533525" y="-5045075"/>
                <a:ext cx="26988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îṡ1ídè">
                <a:extLst>
                  <a:ext uri="{FF2B5EF4-FFF2-40B4-BE49-F238E27FC236}">
                    <a16:creationId xmlns:a16="http://schemas.microsoft.com/office/drawing/2014/main" id="{E1AFB856-C93B-B21A-33B2-605575A02E0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84300" y="-5673725"/>
                <a:ext cx="28575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íṡ1iḑè">
                <a:extLst>
                  <a:ext uri="{FF2B5EF4-FFF2-40B4-BE49-F238E27FC236}">
                    <a16:creationId xmlns:a16="http://schemas.microsoft.com/office/drawing/2014/main" id="{6D2D24EE-0F6B-1A36-2474-9F1D59E8D8B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84300" y="-5657850"/>
                <a:ext cx="28575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îṩ1îḋê">
                <a:extLst>
                  <a:ext uri="{FF2B5EF4-FFF2-40B4-BE49-F238E27FC236}">
                    <a16:creationId xmlns:a16="http://schemas.microsoft.com/office/drawing/2014/main" id="{F80BEB8A-BCD7-0D45-DFA0-2C7DA569669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739900" y="-5624513"/>
                <a:ext cx="285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íşlíḑe">
                <a:extLst>
                  <a:ext uri="{FF2B5EF4-FFF2-40B4-BE49-F238E27FC236}">
                    <a16:creationId xmlns:a16="http://schemas.microsoft.com/office/drawing/2014/main" id="{98A2EA69-1031-D361-1A4F-A297757A579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739900" y="-5605463"/>
                <a:ext cx="28575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iṧḷídê">
                <a:extLst>
                  <a:ext uri="{FF2B5EF4-FFF2-40B4-BE49-F238E27FC236}">
                    <a16:creationId xmlns:a16="http://schemas.microsoft.com/office/drawing/2014/main" id="{A0E23332-A699-2323-5998-8FE5E19EF4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085975" y="-5765800"/>
                <a:ext cx="1039813" cy="4286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íṡḻïḑê">
                <a:extLst>
                  <a:ext uri="{FF2B5EF4-FFF2-40B4-BE49-F238E27FC236}">
                    <a16:creationId xmlns:a16="http://schemas.microsoft.com/office/drawing/2014/main" id="{B7318BCC-7487-BCC5-C79B-43F9CF83F2F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089150" y="-5253038"/>
                <a:ext cx="1036638" cy="6810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iṡḻïḓe">
                <a:extLst>
                  <a:ext uri="{FF2B5EF4-FFF2-40B4-BE49-F238E27FC236}">
                    <a16:creationId xmlns:a16="http://schemas.microsoft.com/office/drawing/2014/main" id="{8982CC69-3C2D-869A-B1D7-56CB4A64311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124075" y="-5721350"/>
                <a:ext cx="60325" cy="15875"/>
              </a:xfrm>
              <a:custGeom>
                <a:avLst/>
                <a:gdLst>
                  <a:gd name="T0" fmla="*/ 16 w 19"/>
                  <a:gd name="T1" fmla="*/ 5 h 5"/>
                  <a:gd name="T2" fmla="*/ 3 w 19"/>
                  <a:gd name="T3" fmla="*/ 5 h 5"/>
                  <a:gd name="T4" fmla="*/ 0 w 19"/>
                  <a:gd name="T5" fmla="*/ 2 h 5"/>
                  <a:gd name="T6" fmla="*/ 3 w 19"/>
                  <a:gd name="T7" fmla="*/ 0 h 5"/>
                  <a:gd name="T8" fmla="*/ 16 w 19"/>
                  <a:gd name="T9" fmla="*/ 0 h 5"/>
                  <a:gd name="T10" fmla="*/ 19 w 19"/>
                  <a:gd name="T11" fmla="*/ 2 h 5"/>
                  <a:gd name="T12" fmla="*/ 16 w 1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">
                    <a:moveTo>
                      <a:pt x="16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4"/>
                      <a:pt x="18" y="5"/>
                      <a:pt x="16" y="5"/>
                    </a:cubicBezTo>
                    <a:close/>
                  </a:path>
                </a:pathLst>
              </a:custGeom>
              <a:solidFill>
                <a:srgbClr val="44B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îṡ1îḑê">
                <a:extLst>
                  <a:ext uri="{FF2B5EF4-FFF2-40B4-BE49-F238E27FC236}">
                    <a16:creationId xmlns:a16="http://schemas.microsoft.com/office/drawing/2014/main" id="{FF29B29A-60C0-B38C-1835-742C32F7A3F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124075" y="-5208588"/>
                <a:ext cx="60325" cy="19050"/>
              </a:xfrm>
              <a:custGeom>
                <a:avLst/>
                <a:gdLst>
                  <a:gd name="T0" fmla="*/ 16 w 19"/>
                  <a:gd name="T1" fmla="*/ 6 h 6"/>
                  <a:gd name="T2" fmla="*/ 3 w 19"/>
                  <a:gd name="T3" fmla="*/ 6 h 6"/>
                  <a:gd name="T4" fmla="*/ 0 w 19"/>
                  <a:gd name="T5" fmla="*/ 3 h 6"/>
                  <a:gd name="T6" fmla="*/ 3 w 19"/>
                  <a:gd name="T7" fmla="*/ 0 h 6"/>
                  <a:gd name="T8" fmla="*/ 16 w 19"/>
                  <a:gd name="T9" fmla="*/ 0 h 6"/>
                  <a:gd name="T10" fmla="*/ 19 w 19"/>
                  <a:gd name="T11" fmla="*/ 3 h 6"/>
                  <a:gd name="T12" fmla="*/ 16 w 19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6">
                    <a:moveTo>
                      <a:pt x="16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9" y="1"/>
                      <a:pt x="19" y="3"/>
                    </a:cubicBezTo>
                    <a:cubicBezTo>
                      <a:pt x="19" y="5"/>
                      <a:pt x="18" y="6"/>
                      <a:pt x="16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iṣḻiḓè">
                <a:extLst>
                  <a:ext uri="{FF2B5EF4-FFF2-40B4-BE49-F238E27FC236}">
                    <a16:creationId xmlns:a16="http://schemas.microsoft.com/office/drawing/2014/main" id="{51FBFCBE-5A9A-B336-CC9E-C4AD4752883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00275" y="-5113338"/>
                <a:ext cx="827088" cy="77788"/>
              </a:xfrm>
              <a:prstGeom prst="rect">
                <a:avLst/>
              </a:pr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í$ḷïḋè">
                <a:extLst>
                  <a:ext uri="{FF2B5EF4-FFF2-40B4-BE49-F238E27FC236}">
                    <a16:creationId xmlns:a16="http://schemas.microsoft.com/office/drawing/2014/main" id="{FE65E084-0C93-FF3C-3EC7-F0A00F00148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00275" y="-4962525"/>
                <a:ext cx="827088" cy="79375"/>
              </a:xfrm>
              <a:prstGeom prst="rect">
                <a:avLst/>
              </a:pr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îsľiḓe">
                <a:extLst>
                  <a:ext uri="{FF2B5EF4-FFF2-40B4-BE49-F238E27FC236}">
                    <a16:creationId xmlns:a16="http://schemas.microsoft.com/office/drawing/2014/main" id="{ABF8AEF6-F06B-D6A6-BBC7-D8A43A14D98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28850" y="-5091113"/>
                <a:ext cx="198438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íšḷiḑê">
                <a:extLst>
                  <a:ext uri="{FF2B5EF4-FFF2-40B4-BE49-F238E27FC236}">
                    <a16:creationId xmlns:a16="http://schemas.microsoft.com/office/drawing/2014/main" id="{DF4B6B4E-8798-4C56-6663-8C0B59203A5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28850" y="-5068888"/>
                <a:ext cx="150813" cy="476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ïṩ1ïďè">
                <a:extLst>
                  <a:ext uri="{FF2B5EF4-FFF2-40B4-BE49-F238E27FC236}">
                    <a16:creationId xmlns:a16="http://schemas.microsoft.com/office/drawing/2014/main" id="{6E65F298-1F77-B6E1-7287-8A06CCF1FFF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2025" y="-5016500"/>
                <a:ext cx="2794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iṣ1ïḋè">
                <a:extLst>
                  <a:ext uri="{FF2B5EF4-FFF2-40B4-BE49-F238E27FC236}">
                    <a16:creationId xmlns:a16="http://schemas.microsoft.com/office/drawing/2014/main" id="{65585F62-62CF-0DC8-95C1-01A811E3E2C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2025" y="-4997450"/>
                <a:ext cx="68263" cy="635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ï$ḷîḑè">
                <a:extLst>
                  <a:ext uri="{FF2B5EF4-FFF2-40B4-BE49-F238E27FC236}">
                    <a16:creationId xmlns:a16="http://schemas.microsoft.com/office/drawing/2014/main" id="{27D6F0C0-D885-1540-7E21-7AD10E35588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5200" y="-4940300"/>
                <a:ext cx="80963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i$lîḋé">
                <a:extLst>
                  <a:ext uri="{FF2B5EF4-FFF2-40B4-BE49-F238E27FC236}">
                    <a16:creationId xmlns:a16="http://schemas.microsoft.com/office/drawing/2014/main" id="{48C749BE-4335-3A57-3205-E0B4B017BCD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5200" y="-4918075"/>
                <a:ext cx="147638" cy="635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ïṩļïdé">
                <a:extLst>
                  <a:ext uri="{FF2B5EF4-FFF2-40B4-BE49-F238E27FC236}">
                    <a16:creationId xmlns:a16="http://schemas.microsoft.com/office/drawing/2014/main" id="{63409D0F-A68B-993A-B81A-BAE20766F43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8375" y="-4865688"/>
                <a:ext cx="188913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iṧ1iḋè">
                <a:extLst>
                  <a:ext uri="{FF2B5EF4-FFF2-40B4-BE49-F238E27FC236}">
                    <a16:creationId xmlns:a16="http://schemas.microsoft.com/office/drawing/2014/main" id="{D2A2BD31-2508-C8B0-54A1-24DD55E2B9C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8375" y="-4846638"/>
                <a:ext cx="46038" cy="952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iśľíďé">
                <a:extLst>
                  <a:ext uri="{FF2B5EF4-FFF2-40B4-BE49-F238E27FC236}">
                    <a16:creationId xmlns:a16="http://schemas.microsoft.com/office/drawing/2014/main" id="{882714F9-7832-A3D2-450B-191D6E9E70D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5075238"/>
                <a:ext cx="4127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išḻïdé">
                <a:extLst>
                  <a:ext uri="{FF2B5EF4-FFF2-40B4-BE49-F238E27FC236}">
                    <a16:creationId xmlns:a16="http://schemas.microsoft.com/office/drawing/2014/main" id="{6EFAA74E-2128-A2B1-4A8A-5E1242ED4B2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5003800"/>
                <a:ext cx="55563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îšľídè">
                <a:extLst>
                  <a:ext uri="{FF2B5EF4-FFF2-40B4-BE49-F238E27FC236}">
                    <a16:creationId xmlns:a16="http://schemas.microsoft.com/office/drawing/2014/main" id="{ADF76B18-3965-2B03-CDB4-050C9760F5C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4927600"/>
                <a:ext cx="412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îślídè">
                <a:extLst>
                  <a:ext uri="{FF2B5EF4-FFF2-40B4-BE49-F238E27FC236}">
                    <a16:creationId xmlns:a16="http://schemas.microsoft.com/office/drawing/2014/main" id="{95506C99-8F3B-DD6D-A0CC-C61CB0A5E6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4852988"/>
                <a:ext cx="55563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îsļíḑè">
                <a:extLst>
                  <a:ext uri="{FF2B5EF4-FFF2-40B4-BE49-F238E27FC236}">
                    <a16:creationId xmlns:a16="http://schemas.microsoft.com/office/drawing/2014/main" id="{D5E8D9C9-DADA-9E65-A2E0-6C8CC8EE5A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32088" y="-5006975"/>
                <a:ext cx="127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íšḻíḍe">
                <a:extLst>
                  <a:ext uri="{FF2B5EF4-FFF2-40B4-BE49-F238E27FC236}">
                    <a16:creationId xmlns:a16="http://schemas.microsoft.com/office/drawing/2014/main" id="{82F65F52-4BEF-7171-4E71-AA80E3DA7CD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54313" y="-5006975"/>
                <a:ext cx="127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ïŝlîḋè">
                <a:extLst>
                  <a:ext uri="{FF2B5EF4-FFF2-40B4-BE49-F238E27FC236}">
                    <a16:creationId xmlns:a16="http://schemas.microsoft.com/office/drawing/2014/main" id="{CF4F764F-9A58-81BA-3A89-FE562FBEEB0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19388" y="-5075238"/>
                <a:ext cx="1587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ïšľiḍe">
                <a:extLst>
                  <a:ext uri="{FF2B5EF4-FFF2-40B4-BE49-F238E27FC236}">
                    <a16:creationId xmlns:a16="http://schemas.microsoft.com/office/drawing/2014/main" id="{DBC401B1-D18F-6982-C396-B4388A091D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41613" y="-5075238"/>
                <a:ext cx="1587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íŝḷîḍe">
                <a:extLst>
                  <a:ext uri="{FF2B5EF4-FFF2-40B4-BE49-F238E27FC236}">
                    <a16:creationId xmlns:a16="http://schemas.microsoft.com/office/drawing/2014/main" id="{D7C92BA3-5544-AA44-C63D-9127A897433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63838" y="-5075238"/>
                <a:ext cx="1587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iṣlïḓé">
                <a:extLst>
                  <a:ext uri="{FF2B5EF4-FFF2-40B4-BE49-F238E27FC236}">
                    <a16:creationId xmlns:a16="http://schemas.microsoft.com/office/drawing/2014/main" id="{811C37F7-BD2A-2948-C486-25659FE7BCF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32088" y="-4856163"/>
                <a:ext cx="127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išlíḑè">
                <a:extLst>
                  <a:ext uri="{FF2B5EF4-FFF2-40B4-BE49-F238E27FC236}">
                    <a16:creationId xmlns:a16="http://schemas.microsoft.com/office/drawing/2014/main" id="{069995E4-3A4C-5907-CF2F-357667CDBB0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54313" y="-4856163"/>
                <a:ext cx="127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î$ļiḑè">
                <a:extLst>
                  <a:ext uri="{FF2B5EF4-FFF2-40B4-BE49-F238E27FC236}">
                    <a16:creationId xmlns:a16="http://schemas.microsoft.com/office/drawing/2014/main" id="{332D74FA-9079-22BA-A29E-1805B72C5E1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19388" y="-4924425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is1ïḑe">
                <a:extLst>
                  <a:ext uri="{FF2B5EF4-FFF2-40B4-BE49-F238E27FC236}">
                    <a16:creationId xmlns:a16="http://schemas.microsoft.com/office/drawing/2014/main" id="{B7168F93-8498-E483-851A-0E4FAC8C7D9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41613" y="-4924425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iṥḷídê">
                <a:extLst>
                  <a:ext uri="{FF2B5EF4-FFF2-40B4-BE49-F238E27FC236}">
                    <a16:creationId xmlns:a16="http://schemas.microsoft.com/office/drawing/2014/main" id="{C7A7D108-7009-E83E-021B-C32F5D79342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63838" y="-4924425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îŝľïḋé">
                <a:extLst>
                  <a:ext uri="{FF2B5EF4-FFF2-40B4-BE49-F238E27FC236}">
                    <a16:creationId xmlns:a16="http://schemas.microsoft.com/office/drawing/2014/main" id="{7CB93848-EFDA-EA2D-46D1-6C55CEF8E5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5081588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ïşḻîḍè">
                <a:extLst>
                  <a:ext uri="{FF2B5EF4-FFF2-40B4-BE49-F238E27FC236}">
                    <a16:creationId xmlns:a16="http://schemas.microsoft.com/office/drawing/2014/main" id="{BE225931-9B50-8A71-0532-AB10543648C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5010150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iṩľiḍe">
                <a:extLst>
                  <a:ext uri="{FF2B5EF4-FFF2-40B4-BE49-F238E27FC236}">
                    <a16:creationId xmlns:a16="http://schemas.microsoft.com/office/drawing/2014/main" id="{9CB8E6C2-9F91-D627-CD21-C08D5925DD0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4937125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î$1îḑè">
                <a:extLst>
                  <a:ext uri="{FF2B5EF4-FFF2-40B4-BE49-F238E27FC236}">
                    <a16:creationId xmlns:a16="http://schemas.microsoft.com/office/drawing/2014/main" id="{650949AF-2C35-9E7C-0C5B-A4C2E0FC91D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4865688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i$1ïďe">
                <a:extLst>
                  <a:ext uri="{FF2B5EF4-FFF2-40B4-BE49-F238E27FC236}">
                    <a16:creationId xmlns:a16="http://schemas.microsoft.com/office/drawing/2014/main" id="{4C5F6546-2104-FF54-593A-DB11DE6E9F2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00275" y="-4808538"/>
                <a:ext cx="827088" cy="79375"/>
              </a:xfrm>
              <a:prstGeom prst="rect">
                <a:avLst/>
              </a:pr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ïṧḻíḓê">
                <a:extLst>
                  <a:ext uri="{FF2B5EF4-FFF2-40B4-BE49-F238E27FC236}">
                    <a16:creationId xmlns:a16="http://schemas.microsoft.com/office/drawing/2014/main" id="{6889B7C6-287D-3D6D-A34C-7605A884D6B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28850" y="-4786313"/>
                <a:ext cx="198438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ïšḻïḋé">
                <a:extLst>
                  <a:ext uri="{FF2B5EF4-FFF2-40B4-BE49-F238E27FC236}">
                    <a16:creationId xmlns:a16="http://schemas.microsoft.com/office/drawing/2014/main" id="{86B164E9-ABCF-E25E-5252-7A61A2826D8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28850" y="-4764088"/>
                <a:ext cx="150813" cy="635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íṩḷîḓe">
                <a:extLst>
                  <a:ext uri="{FF2B5EF4-FFF2-40B4-BE49-F238E27FC236}">
                    <a16:creationId xmlns:a16="http://schemas.microsoft.com/office/drawing/2014/main" id="{F5114EEB-AFAF-8ECD-2227-19AA5202C24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2025" y="-4710113"/>
                <a:ext cx="2794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ïşlîḓê">
                <a:extLst>
                  <a:ext uri="{FF2B5EF4-FFF2-40B4-BE49-F238E27FC236}">
                    <a16:creationId xmlns:a16="http://schemas.microsoft.com/office/drawing/2014/main" id="{11715112-78DC-3412-7DAB-D6A22B5775D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2025" y="-4691063"/>
                <a:ext cx="68263" cy="79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ïS1iďe">
                <a:extLst>
                  <a:ext uri="{FF2B5EF4-FFF2-40B4-BE49-F238E27FC236}">
                    <a16:creationId xmlns:a16="http://schemas.microsoft.com/office/drawing/2014/main" id="{000253A1-B28B-1D7A-7EF9-D0BB121349F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4770438"/>
                <a:ext cx="412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îS1îḑé">
                <a:extLst>
                  <a:ext uri="{FF2B5EF4-FFF2-40B4-BE49-F238E27FC236}">
                    <a16:creationId xmlns:a16="http://schemas.microsoft.com/office/drawing/2014/main" id="{0A10C1DB-39ED-408C-3E36-7498E75FC3A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4697413"/>
                <a:ext cx="55563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îšḷîḋé">
                <a:extLst>
                  <a:ext uri="{FF2B5EF4-FFF2-40B4-BE49-F238E27FC236}">
                    <a16:creationId xmlns:a16="http://schemas.microsoft.com/office/drawing/2014/main" id="{B4C74081-69E4-1410-F5CB-65CE8D8F047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32088" y="-4700588"/>
                <a:ext cx="127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íšḻîḋe">
                <a:extLst>
                  <a:ext uri="{FF2B5EF4-FFF2-40B4-BE49-F238E27FC236}">
                    <a16:creationId xmlns:a16="http://schemas.microsoft.com/office/drawing/2014/main" id="{04ED4490-532A-7CBE-F53E-F3C91CA4F98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54313" y="-4700588"/>
                <a:ext cx="127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îṩľïdê">
                <a:extLst>
                  <a:ext uri="{FF2B5EF4-FFF2-40B4-BE49-F238E27FC236}">
                    <a16:creationId xmlns:a16="http://schemas.microsoft.com/office/drawing/2014/main" id="{ADDA6559-7388-C12C-6156-7B8163E71CD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19388" y="-4770438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iś1ïḍé">
                <a:extLst>
                  <a:ext uri="{FF2B5EF4-FFF2-40B4-BE49-F238E27FC236}">
                    <a16:creationId xmlns:a16="http://schemas.microsoft.com/office/drawing/2014/main" id="{6DAF9F07-68AA-E9A2-9AF9-E6F25512CFF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41613" y="-4770438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îŝḻïde">
                <a:extLst>
                  <a:ext uri="{FF2B5EF4-FFF2-40B4-BE49-F238E27FC236}">
                    <a16:creationId xmlns:a16="http://schemas.microsoft.com/office/drawing/2014/main" id="{23A16F26-8C48-C9BD-EE85-8F2F7CCE56A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63838" y="-4770438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îṣḷiďê">
                <a:extLst>
                  <a:ext uri="{FF2B5EF4-FFF2-40B4-BE49-F238E27FC236}">
                    <a16:creationId xmlns:a16="http://schemas.microsoft.com/office/drawing/2014/main" id="{FB02E17C-EA4A-D450-4080-D513B20089C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4776788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îṡḷîḍê">
                <a:extLst>
                  <a:ext uri="{FF2B5EF4-FFF2-40B4-BE49-F238E27FC236}">
                    <a16:creationId xmlns:a16="http://schemas.microsoft.com/office/drawing/2014/main" id="{3B3BF5F7-D147-782B-8C2D-F3BD1439A1D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4703763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ï$ḻiḑè">
                <a:extLst>
                  <a:ext uri="{FF2B5EF4-FFF2-40B4-BE49-F238E27FC236}">
                    <a16:creationId xmlns:a16="http://schemas.microsoft.com/office/drawing/2014/main" id="{CEFDF42A-4768-DCB6-5261-83A4A99C575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00163" y="-4949825"/>
                <a:ext cx="33655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îşḻiḓè">
                <a:extLst>
                  <a:ext uri="{FF2B5EF4-FFF2-40B4-BE49-F238E27FC236}">
                    <a16:creationId xmlns:a16="http://schemas.microsoft.com/office/drawing/2014/main" id="{0C1266EF-EB32-22C1-1EA4-AC941F064FD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00163" y="-4924425"/>
                <a:ext cx="635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îṣľiďé">
                <a:extLst>
                  <a:ext uri="{FF2B5EF4-FFF2-40B4-BE49-F238E27FC236}">
                    <a16:creationId xmlns:a16="http://schemas.microsoft.com/office/drawing/2014/main" id="{1213CAAC-5F74-D51A-0850-626E1BE0293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93825" y="-4924425"/>
                <a:ext cx="9525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îṩḻïdé">
                <a:extLst>
                  <a:ext uri="{FF2B5EF4-FFF2-40B4-BE49-F238E27FC236}">
                    <a16:creationId xmlns:a16="http://schemas.microsoft.com/office/drawing/2014/main" id="{097D4203-7AFE-2334-A752-71551197CE4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293813" y="-4862513"/>
                <a:ext cx="33972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íṩļîḋé">
                <a:extLst>
                  <a:ext uri="{FF2B5EF4-FFF2-40B4-BE49-F238E27FC236}">
                    <a16:creationId xmlns:a16="http://schemas.microsoft.com/office/drawing/2014/main" id="{71196EBD-2A87-C08B-D162-F7E0B524DC7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293813" y="-4833938"/>
                <a:ext cx="134938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iṡḻídè">
                <a:extLst>
                  <a:ext uri="{FF2B5EF4-FFF2-40B4-BE49-F238E27FC236}">
                    <a16:creationId xmlns:a16="http://schemas.microsoft.com/office/drawing/2014/main" id="{1502B9B9-7C7E-2AF1-7DB0-BDFD7FEA74E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00163" y="-4779963"/>
                <a:ext cx="33655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ïṣ1îde">
                <a:extLst>
                  <a:ext uri="{FF2B5EF4-FFF2-40B4-BE49-F238E27FC236}">
                    <a16:creationId xmlns:a16="http://schemas.microsoft.com/office/drawing/2014/main" id="{6E804E79-2629-449C-3BF4-5BF522B684F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00163" y="-4754563"/>
                <a:ext cx="635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iṩḻíḍè">
                <a:extLst>
                  <a:ext uri="{FF2B5EF4-FFF2-40B4-BE49-F238E27FC236}">
                    <a16:creationId xmlns:a16="http://schemas.microsoft.com/office/drawing/2014/main" id="{ECEF1A1F-6DCA-D46A-63EE-1D11CC6D42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93825" y="-4754563"/>
                <a:ext cx="9525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íṥļídê">
                <a:extLst>
                  <a:ext uri="{FF2B5EF4-FFF2-40B4-BE49-F238E27FC236}">
                    <a16:creationId xmlns:a16="http://schemas.microsoft.com/office/drawing/2014/main" id="{D94A2761-68E0-BBBC-EAE4-706F17A3636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293813" y="-4691063"/>
                <a:ext cx="33972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ïS1iḓe">
                <a:extLst>
                  <a:ext uri="{FF2B5EF4-FFF2-40B4-BE49-F238E27FC236}">
                    <a16:creationId xmlns:a16="http://schemas.microsoft.com/office/drawing/2014/main" id="{20334806-C707-5F93-2EBE-9E7C0852E7F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293813" y="-4664075"/>
                <a:ext cx="134938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ïsḷíďè">
                <a:extLst>
                  <a:ext uri="{FF2B5EF4-FFF2-40B4-BE49-F238E27FC236}">
                    <a16:creationId xmlns:a16="http://schemas.microsoft.com/office/drawing/2014/main" id="{3CE84DB0-DC98-2D3C-66C0-A3E26959DCB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05125" y="-5961063"/>
                <a:ext cx="125413" cy="25400"/>
              </a:xfrm>
              <a:custGeom>
                <a:avLst/>
                <a:gdLst>
                  <a:gd name="T0" fmla="*/ 4 w 40"/>
                  <a:gd name="T1" fmla="*/ 8 h 8"/>
                  <a:gd name="T2" fmla="*/ 36 w 40"/>
                  <a:gd name="T3" fmla="*/ 8 h 8"/>
                  <a:gd name="T4" fmla="*/ 40 w 40"/>
                  <a:gd name="T5" fmla="*/ 4 h 8"/>
                  <a:gd name="T6" fmla="*/ 36 w 40"/>
                  <a:gd name="T7" fmla="*/ 0 h 8"/>
                  <a:gd name="T8" fmla="*/ 4 w 40"/>
                  <a:gd name="T9" fmla="*/ 0 h 8"/>
                  <a:gd name="T10" fmla="*/ 0 w 40"/>
                  <a:gd name="T11" fmla="*/ 4 h 8"/>
                  <a:gd name="T12" fmla="*/ 4 w 40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" y="8"/>
                    </a:moveTo>
                    <a:cubicBezTo>
                      <a:pt x="36" y="8"/>
                      <a:pt x="36" y="8"/>
                      <a:pt x="36" y="8"/>
                    </a:cubicBezTo>
                    <a:cubicBezTo>
                      <a:pt x="38" y="8"/>
                      <a:pt x="40" y="6"/>
                      <a:pt x="40" y="4"/>
                    </a:cubicBezTo>
                    <a:cubicBezTo>
                      <a:pt x="40" y="2"/>
                      <a:pt x="38" y="0"/>
                      <a:pt x="3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solidFill>
                <a:srgbClr val="E1EA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í$ľiḋe">
                <a:extLst>
                  <a:ext uri="{FF2B5EF4-FFF2-40B4-BE49-F238E27FC236}">
                    <a16:creationId xmlns:a16="http://schemas.microsoft.com/office/drawing/2014/main" id="{B0D5607D-8F19-D0CE-1499-7070F934316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495425" y="-5961063"/>
                <a:ext cx="122238" cy="25400"/>
              </a:xfrm>
              <a:custGeom>
                <a:avLst/>
                <a:gdLst>
                  <a:gd name="T0" fmla="*/ 4 w 39"/>
                  <a:gd name="T1" fmla="*/ 8 h 8"/>
                  <a:gd name="T2" fmla="*/ 35 w 39"/>
                  <a:gd name="T3" fmla="*/ 8 h 8"/>
                  <a:gd name="T4" fmla="*/ 39 w 39"/>
                  <a:gd name="T5" fmla="*/ 4 h 8"/>
                  <a:gd name="T6" fmla="*/ 35 w 39"/>
                  <a:gd name="T7" fmla="*/ 0 h 8"/>
                  <a:gd name="T8" fmla="*/ 4 w 39"/>
                  <a:gd name="T9" fmla="*/ 0 h 8"/>
                  <a:gd name="T10" fmla="*/ 0 w 39"/>
                  <a:gd name="T11" fmla="*/ 4 h 8"/>
                  <a:gd name="T12" fmla="*/ 4 w 39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8">
                    <a:moveTo>
                      <a:pt x="4" y="8"/>
                    </a:moveTo>
                    <a:cubicBezTo>
                      <a:pt x="35" y="8"/>
                      <a:pt x="35" y="8"/>
                      <a:pt x="35" y="8"/>
                    </a:cubicBezTo>
                    <a:cubicBezTo>
                      <a:pt x="38" y="8"/>
                      <a:pt x="39" y="6"/>
                      <a:pt x="39" y="4"/>
                    </a:cubicBezTo>
                    <a:cubicBezTo>
                      <a:pt x="39" y="2"/>
                      <a:pt x="38" y="0"/>
                      <a:pt x="3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solidFill>
                <a:srgbClr val="E1EA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íşľïḑé">
                <a:extLst>
                  <a:ext uri="{FF2B5EF4-FFF2-40B4-BE49-F238E27FC236}">
                    <a16:creationId xmlns:a16="http://schemas.microsoft.com/office/drawing/2014/main" id="{40ED2569-75D4-BB29-AF81-524F363B28F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639888" y="-5961063"/>
                <a:ext cx="53975" cy="25400"/>
              </a:xfrm>
              <a:custGeom>
                <a:avLst/>
                <a:gdLst>
                  <a:gd name="T0" fmla="*/ 4 w 17"/>
                  <a:gd name="T1" fmla="*/ 8 h 8"/>
                  <a:gd name="T2" fmla="*/ 13 w 17"/>
                  <a:gd name="T3" fmla="*/ 8 h 8"/>
                  <a:gd name="T4" fmla="*/ 17 w 17"/>
                  <a:gd name="T5" fmla="*/ 4 h 8"/>
                  <a:gd name="T6" fmla="*/ 13 w 17"/>
                  <a:gd name="T7" fmla="*/ 0 h 8"/>
                  <a:gd name="T8" fmla="*/ 4 w 17"/>
                  <a:gd name="T9" fmla="*/ 0 h 8"/>
                  <a:gd name="T10" fmla="*/ 0 w 17"/>
                  <a:gd name="T11" fmla="*/ 4 h 8"/>
                  <a:gd name="T12" fmla="*/ 4 w 17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8">
                    <a:moveTo>
                      <a:pt x="4" y="8"/>
                    </a:moveTo>
                    <a:cubicBezTo>
                      <a:pt x="13" y="8"/>
                      <a:pt x="13" y="8"/>
                      <a:pt x="13" y="8"/>
                    </a:cubicBezTo>
                    <a:cubicBezTo>
                      <a:pt x="15" y="8"/>
                      <a:pt x="17" y="6"/>
                      <a:pt x="17" y="4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8"/>
                      <a:pt x="4" y="8"/>
                    </a:cubicBezTo>
                    <a:close/>
                  </a:path>
                </a:pathLst>
              </a:custGeom>
              <a:solidFill>
                <a:srgbClr val="E1EA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îš1idé">
                <a:extLst>
                  <a:ext uri="{FF2B5EF4-FFF2-40B4-BE49-F238E27FC236}">
                    <a16:creationId xmlns:a16="http://schemas.microsoft.com/office/drawing/2014/main" id="{21AF1A39-A9EF-5F3A-235B-CB4654BB51E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03525" y="-5961063"/>
                <a:ext cx="82550" cy="25400"/>
              </a:xfrm>
              <a:custGeom>
                <a:avLst/>
                <a:gdLst>
                  <a:gd name="T0" fmla="*/ 4 w 26"/>
                  <a:gd name="T1" fmla="*/ 8 h 8"/>
                  <a:gd name="T2" fmla="*/ 22 w 26"/>
                  <a:gd name="T3" fmla="*/ 8 h 8"/>
                  <a:gd name="T4" fmla="*/ 26 w 26"/>
                  <a:gd name="T5" fmla="*/ 4 h 8"/>
                  <a:gd name="T6" fmla="*/ 22 w 26"/>
                  <a:gd name="T7" fmla="*/ 0 h 8"/>
                  <a:gd name="T8" fmla="*/ 4 w 26"/>
                  <a:gd name="T9" fmla="*/ 0 h 8"/>
                  <a:gd name="T10" fmla="*/ 0 w 26"/>
                  <a:gd name="T11" fmla="*/ 4 h 8"/>
                  <a:gd name="T12" fmla="*/ 4 w 26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8">
                    <a:moveTo>
                      <a:pt x="4" y="8"/>
                    </a:moveTo>
                    <a:cubicBezTo>
                      <a:pt x="22" y="8"/>
                      <a:pt x="22" y="8"/>
                      <a:pt x="22" y="8"/>
                    </a:cubicBezTo>
                    <a:cubicBezTo>
                      <a:pt x="24" y="8"/>
                      <a:pt x="26" y="6"/>
                      <a:pt x="26" y="4"/>
                    </a:cubicBezTo>
                    <a:cubicBezTo>
                      <a:pt x="26" y="2"/>
                      <a:pt x="24" y="0"/>
                      <a:pt x="2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solidFill>
                <a:srgbClr val="E1EA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išliḍe">
                <a:extLst>
                  <a:ext uri="{FF2B5EF4-FFF2-40B4-BE49-F238E27FC236}">
                    <a16:creationId xmlns:a16="http://schemas.microsoft.com/office/drawing/2014/main" id="{B1021397-5A0D-520B-F81F-22F5D727D43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703388" y="-4962525"/>
                <a:ext cx="209550" cy="327025"/>
              </a:xfrm>
              <a:custGeom>
                <a:avLst/>
                <a:gdLst>
                  <a:gd name="T0" fmla="*/ 132 w 132"/>
                  <a:gd name="T1" fmla="*/ 206 h 206"/>
                  <a:gd name="T2" fmla="*/ 0 w 132"/>
                  <a:gd name="T3" fmla="*/ 206 h 206"/>
                  <a:gd name="T4" fmla="*/ 0 w 132"/>
                  <a:gd name="T5" fmla="*/ 0 h 206"/>
                  <a:gd name="T6" fmla="*/ 132 w 132"/>
                  <a:gd name="T7" fmla="*/ 0 h 206"/>
                  <a:gd name="T8" fmla="*/ 132 w 132"/>
                  <a:gd name="T9" fmla="*/ 206 h 206"/>
                  <a:gd name="T10" fmla="*/ 8 w 132"/>
                  <a:gd name="T11" fmla="*/ 198 h 206"/>
                  <a:gd name="T12" fmla="*/ 125 w 132"/>
                  <a:gd name="T13" fmla="*/ 198 h 206"/>
                  <a:gd name="T14" fmla="*/ 125 w 132"/>
                  <a:gd name="T15" fmla="*/ 8 h 206"/>
                  <a:gd name="T16" fmla="*/ 8 w 132"/>
                  <a:gd name="T17" fmla="*/ 8 h 206"/>
                  <a:gd name="T18" fmla="*/ 8 w 132"/>
                  <a:gd name="T19" fmla="*/ 19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206">
                    <a:moveTo>
                      <a:pt x="132" y="206"/>
                    </a:moveTo>
                    <a:lnTo>
                      <a:pt x="0" y="206"/>
                    </a:lnTo>
                    <a:lnTo>
                      <a:pt x="0" y="0"/>
                    </a:lnTo>
                    <a:lnTo>
                      <a:pt x="132" y="0"/>
                    </a:lnTo>
                    <a:lnTo>
                      <a:pt x="132" y="206"/>
                    </a:lnTo>
                    <a:close/>
                    <a:moveTo>
                      <a:pt x="8" y="198"/>
                    </a:moveTo>
                    <a:lnTo>
                      <a:pt x="125" y="198"/>
                    </a:lnTo>
                    <a:lnTo>
                      <a:pt x="125" y="8"/>
                    </a:lnTo>
                    <a:lnTo>
                      <a:pt x="8" y="8"/>
                    </a:lnTo>
                    <a:lnTo>
                      <a:pt x="8" y="198"/>
                    </a:lnTo>
                    <a:close/>
                  </a:path>
                </a:pathLst>
              </a:cu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iṣḻïḓe">
                <a:extLst>
                  <a:ext uri="{FF2B5EF4-FFF2-40B4-BE49-F238E27FC236}">
                    <a16:creationId xmlns:a16="http://schemas.microsoft.com/office/drawing/2014/main" id="{A2BC19AA-57D2-2333-5F1B-83F17102AE9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624513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íšľîde">
                <a:extLst>
                  <a:ext uri="{FF2B5EF4-FFF2-40B4-BE49-F238E27FC236}">
                    <a16:creationId xmlns:a16="http://schemas.microsoft.com/office/drawing/2014/main" id="{8FF8D04E-D951-465E-7023-69C147A1FD8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567363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ïṡľíďe">
                <a:extLst>
                  <a:ext uri="{FF2B5EF4-FFF2-40B4-BE49-F238E27FC236}">
                    <a16:creationId xmlns:a16="http://schemas.microsoft.com/office/drawing/2014/main" id="{9F260938-3B02-CC38-455B-13D2F535D5B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513388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ísľíḍê">
                <a:extLst>
                  <a:ext uri="{FF2B5EF4-FFF2-40B4-BE49-F238E27FC236}">
                    <a16:creationId xmlns:a16="http://schemas.microsoft.com/office/drawing/2014/main" id="{A1CF33BE-569E-F58C-645C-2B986EB0D5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459413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iŝḻïḋe">
                <a:extLst>
                  <a:ext uri="{FF2B5EF4-FFF2-40B4-BE49-F238E27FC236}">
                    <a16:creationId xmlns:a16="http://schemas.microsoft.com/office/drawing/2014/main" id="{93CAF43E-3323-FCE6-B57F-9B1A5E04FFE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407025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iśḻíďé">
                <a:extLst>
                  <a:ext uri="{FF2B5EF4-FFF2-40B4-BE49-F238E27FC236}">
                    <a16:creationId xmlns:a16="http://schemas.microsoft.com/office/drawing/2014/main" id="{9A739DBF-7438-2EDF-B01E-36D4A3CF9D8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209800" y="-5680075"/>
                <a:ext cx="798513" cy="330200"/>
              </a:xfrm>
              <a:custGeom>
                <a:avLst/>
                <a:gdLst>
                  <a:gd name="T0" fmla="*/ 0 w 254"/>
                  <a:gd name="T1" fmla="*/ 88 h 105"/>
                  <a:gd name="T2" fmla="*/ 0 w 254"/>
                  <a:gd name="T3" fmla="*/ 57 h 105"/>
                  <a:gd name="T4" fmla="*/ 138 w 254"/>
                  <a:gd name="T5" fmla="*/ 37 h 105"/>
                  <a:gd name="T6" fmla="*/ 254 w 254"/>
                  <a:gd name="T7" fmla="*/ 9 h 105"/>
                  <a:gd name="T8" fmla="*/ 254 w 254"/>
                  <a:gd name="T9" fmla="*/ 88 h 105"/>
                  <a:gd name="T10" fmla="*/ 0 w 254"/>
                  <a:gd name="T11" fmla="*/ 8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4" h="105">
                    <a:moveTo>
                      <a:pt x="0" y="88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55" y="105"/>
                      <a:pt x="138" y="37"/>
                    </a:cubicBezTo>
                    <a:cubicBezTo>
                      <a:pt x="183" y="0"/>
                      <a:pt x="254" y="9"/>
                      <a:pt x="254" y="9"/>
                    </a:cubicBezTo>
                    <a:cubicBezTo>
                      <a:pt x="254" y="88"/>
                      <a:pt x="254" y="88"/>
                      <a:pt x="254" y="88"/>
                    </a:cubicBez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FBB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íṥlíḍé">
                <a:extLst>
                  <a:ext uri="{FF2B5EF4-FFF2-40B4-BE49-F238E27FC236}">
                    <a16:creationId xmlns:a16="http://schemas.microsoft.com/office/drawing/2014/main" id="{A9BB16C8-92C4-A45E-3EF2-B536BAFD22D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297113" y="-5580063"/>
                <a:ext cx="711200" cy="176213"/>
              </a:xfrm>
              <a:custGeom>
                <a:avLst/>
                <a:gdLst>
                  <a:gd name="T0" fmla="*/ 226 w 226"/>
                  <a:gd name="T1" fmla="*/ 56 h 56"/>
                  <a:gd name="T2" fmla="*/ 226 w 226"/>
                  <a:gd name="T3" fmla="*/ 7 h 56"/>
                  <a:gd name="T4" fmla="*/ 143 w 226"/>
                  <a:gd name="T5" fmla="*/ 28 h 56"/>
                  <a:gd name="T6" fmla="*/ 64 w 226"/>
                  <a:gd name="T7" fmla="*/ 35 h 56"/>
                  <a:gd name="T8" fmla="*/ 0 w 226"/>
                  <a:gd name="T9" fmla="*/ 56 h 56"/>
                  <a:gd name="T10" fmla="*/ 226 w 226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56">
                    <a:moveTo>
                      <a:pt x="226" y="56"/>
                    </a:moveTo>
                    <a:cubicBezTo>
                      <a:pt x="226" y="7"/>
                      <a:pt x="226" y="7"/>
                      <a:pt x="226" y="7"/>
                    </a:cubicBezTo>
                    <a:cubicBezTo>
                      <a:pt x="226" y="7"/>
                      <a:pt x="178" y="0"/>
                      <a:pt x="143" y="28"/>
                    </a:cubicBezTo>
                    <a:cubicBezTo>
                      <a:pt x="108" y="56"/>
                      <a:pt x="81" y="42"/>
                      <a:pt x="64" y="35"/>
                    </a:cubicBezTo>
                    <a:cubicBezTo>
                      <a:pt x="25" y="19"/>
                      <a:pt x="0" y="56"/>
                      <a:pt x="0" y="56"/>
                    </a:cubicBezTo>
                    <a:lnTo>
                      <a:pt x="226" y="5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1" name="i$ḻïḋé">
                <a:extLst>
                  <a:ext uri="{FF2B5EF4-FFF2-40B4-BE49-F238E27FC236}">
                    <a16:creationId xmlns:a16="http://schemas.microsoft.com/office/drawing/2014/main" id="{CD794066-308F-8659-78AC-E2441D84E8D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357438" y="-5507038"/>
                <a:ext cx="650875" cy="109538"/>
              </a:xfrm>
              <a:custGeom>
                <a:avLst/>
                <a:gdLst>
                  <a:gd name="T0" fmla="*/ 207 w 207"/>
                  <a:gd name="T1" fmla="*/ 33 h 35"/>
                  <a:gd name="T2" fmla="*/ 207 w 207"/>
                  <a:gd name="T3" fmla="*/ 5 h 35"/>
                  <a:gd name="T4" fmla="*/ 148 w 207"/>
                  <a:gd name="T5" fmla="*/ 11 h 35"/>
                  <a:gd name="T6" fmla="*/ 63 w 207"/>
                  <a:gd name="T7" fmla="*/ 27 h 35"/>
                  <a:gd name="T8" fmla="*/ 0 w 207"/>
                  <a:gd name="T9" fmla="*/ 33 h 35"/>
                  <a:gd name="T10" fmla="*/ 207 w 207"/>
                  <a:gd name="T11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7" h="35">
                    <a:moveTo>
                      <a:pt x="207" y="33"/>
                    </a:moveTo>
                    <a:cubicBezTo>
                      <a:pt x="207" y="5"/>
                      <a:pt x="207" y="5"/>
                      <a:pt x="207" y="5"/>
                    </a:cubicBezTo>
                    <a:cubicBezTo>
                      <a:pt x="207" y="5"/>
                      <a:pt x="169" y="0"/>
                      <a:pt x="148" y="11"/>
                    </a:cubicBezTo>
                    <a:cubicBezTo>
                      <a:pt x="128" y="22"/>
                      <a:pt x="88" y="35"/>
                      <a:pt x="63" y="27"/>
                    </a:cubicBezTo>
                    <a:cubicBezTo>
                      <a:pt x="29" y="16"/>
                      <a:pt x="0" y="33"/>
                      <a:pt x="0" y="33"/>
                    </a:cubicBezTo>
                    <a:lnTo>
                      <a:pt x="207" y="33"/>
                    </a:lnTo>
                    <a:close/>
                  </a:path>
                </a:pathLst>
              </a:custGeom>
              <a:solidFill>
                <a:srgbClr val="E0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2" name="íṧḻiḑe">
                <a:extLst>
                  <a:ext uri="{FF2B5EF4-FFF2-40B4-BE49-F238E27FC236}">
                    <a16:creationId xmlns:a16="http://schemas.microsoft.com/office/drawing/2014/main" id="{30656916-0319-3A6C-5318-98592ACA321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209800" y="-5465763"/>
                <a:ext cx="798513" cy="61913"/>
              </a:xfrm>
              <a:custGeom>
                <a:avLst/>
                <a:gdLst>
                  <a:gd name="T0" fmla="*/ 0 w 254"/>
                  <a:gd name="T1" fmla="*/ 20 h 20"/>
                  <a:gd name="T2" fmla="*/ 0 w 254"/>
                  <a:gd name="T3" fmla="*/ 9 h 20"/>
                  <a:gd name="T4" fmla="*/ 47 w 254"/>
                  <a:gd name="T5" fmla="*/ 18 h 20"/>
                  <a:gd name="T6" fmla="*/ 118 w 254"/>
                  <a:gd name="T7" fmla="*/ 11 h 20"/>
                  <a:gd name="T8" fmla="*/ 172 w 254"/>
                  <a:gd name="T9" fmla="*/ 18 h 20"/>
                  <a:gd name="T10" fmla="*/ 254 w 254"/>
                  <a:gd name="T11" fmla="*/ 0 h 20"/>
                  <a:gd name="T12" fmla="*/ 254 w 254"/>
                  <a:gd name="T13" fmla="*/ 20 h 20"/>
                  <a:gd name="T14" fmla="*/ 0 w 254"/>
                  <a:gd name="T1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4" h="20">
                    <a:moveTo>
                      <a:pt x="0" y="2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20" y="19"/>
                      <a:pt x="47" y="18"/>
                    </a:cubicBezTo>
                    <a:cubicBezTo>
                      <a:pt x="74" y="18"/>
                      <a:pt x="101" y="11"/>
                      <a:pt x="118" y="11"/>
                    </a:cubicBezTo>
                    <a:cubicBezTo>
                      <a:pt x="136" y="11"/>
                      <a:pt x="148" y="18"/>
                      <a:pt x="172" y="18"/>
                    </a:cubicBezTo>
                    <a:cubicBezTo>
                      <a:pt x="195" y="18"/>
                      <a:pt x="254" y="0"/>
                      <a:pt x="254" y="0"/>
                    </a:cubicBezTo>
                    <a:cubicBezTo>
                      <a:pt x="254" y="20"/>
                      <a:pt x="254" y="20"/>
                      <a:pt x="254" y="20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3" name="îṧliḓê">
                <a:extLst>
                  <a:ext uri="{FF2B5EF4-FFF2-40B4-BE49-F238E27FC236}">
                    <a16:creationId xmlns:a16="http://schemas.microsoft.com/office/drawing/2014/main" id="{71614B7C-3B1A-4361-A274-1CE57308B28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725" y="-2314575"/>
                <a:ext cx="6164263" cy="381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4" name="iṩḷíḍé">
                <a:extLst>
                  <a:ext uri="{FF2B5EF4-FFF2-40B4-BE49-F238E27FC236}">
                    <a16:creationId xmlns:a16="http://schemas.microsoft.com/office/drawing/2014/main" id="{86991D40-22BD-02E9-AFC6-13ED7F65B67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22388" y="-3860800"/>
                <a:ext cx="2749550" cy="1546225"/>
              </a:xfrm>
              <a:custGeom>
                <a:avLst/>
                <a:gdLst>
                  <a:gd name="T0" fmla="*/ 0 w 1732"/>
                  <a:gd name="T1" fmla="*/ 0 h 974"/>
                  <a:gd name="T2" fmla="*/ 0 w 1732"/>
                  <a:gd name="T3" fmla="*/ 974 h 974"/>
                  <a:gd name="T4" fmla="*/ 1732 w 1732"/>
                  <a:gd name="T5" fmla="*/ 974 h 974"/>
                  <a:gd name="T6" fmla="*/ 1469 w 1732"/>
                  <a:gd name="T7" fmla="*/ 0 h 974"/>
                  <a:gd name="T8" fmla="*/ 0 w 1732"/>
                  <a:gd name="T9" fmla="*/ 0 h 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2" h="974">
                    <a:moveTo>
                      <a:pt x="0" y="0"/>
                    </a:moveTo>
                    <a:lnTo>
                      <a:pt x="0" y="974"/>
                    </a:lnTo>
                    <a:lnTo>
                      <a:pt x="1732" y="974"/>
                    </a:lnTo>
                    <a:lnTo>
                      <a:pt x="146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5" name="íṩļïďè">
                <a:extLst>
                  <a:ext uri="{FF2B5EF4-FFF2-40B4-BE49-F238E27FC236}">
                    <a16:creationId xmlns:a16="http://schemas.microsoft.com/office/drawing/2014/main" id="{019E805D-049D-6669-6EA8-18B3AE1660C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22388" y="-3860800"/>
                <a:ext cx="2749550" cy="1546225"/>
              </a:xfrm>
              <a:custGeom>
                <a:avLst/>
                <a:gdLst>
                  <a:gd name="T0" fmla="*/ 0 w 1732"/>
                  <a:gd name="T1" fmla="*/ 0 h 974"/>
                  <a:gd name="T2" fmla="*/ 0 w 1732"/>
                  <a:gd name="T3" fmla="*/ 974 h 974"/>
                  <a:gd name="T4" fmla="*/ 1732 w 1732"/>
                  <a:gd name="T5" fmla="*/ 974 h 974"/>
                  <a:gd name="T6" fmla="*/ 1469 w 1732"/>
                  <a:gd name="T7" fmla="*/ 0 h 974"/>
                  <a:gd name="T8" fmla="*/ 0 w 1732"/>
                  <a:gd name="T9" fmla="*/ 0 h 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2" h="974">
                    <a:moveTo>
                      <a:pt x="0" y="0"/>
                    </a:moveTo>
                    <a:lnTo>
                      <a:pt x="0" y="974"/>
                    </a:lnTo>
                    <a:lnTo>
                      <a:pt x="1732" y="974"/>
                    </a:lnTo>
                    <a:lnTo>
                      <a:pt x="1469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6" name="ïSḷïḋè">
                <a:extLst>
                  <a:ext uri="{FF2B5EF4-FFF2-40B4-BE49-F238E27FC236}">
                    <a16:creationId xmlns:a16="http://schemas.microsoft.com/office/drawing/2014/main" id="{02CE4D8B-D1D3-F421-0A0A-41ACD1F0474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476375" y="-3854450"/>
                <a:ext cx="396875" cy="1539875"/>
              </a:xfrm>
              <a:custGeom>
                <a:avLst/>
                <a:gdLst>
                  <a:gd name="T0" fmla="*/ 0 w 250"/>
                  <a:gd name="T1" fmla="*/ 4 h 970"/>
                  <a:gd name="T2" fmla="*/ 234 w 250"/>
                  <a:gd name="T3" fmla="*/ 970 h 970"/>
                  <a:gd name="T4" fmla="*/ 250 w 250"/>
                  <a:gd name="T5" fmla="*/ 970 h 970"/>
                  <a:gd name="T6" fmla="*/ 16 w 250"/>
                  <a:gd name="T7" fmla="*/ 0 h 970"/>
                  <a:gd name="T8" fmla="*/ 0 w 250"/>
                  <a:gd name="T9" fmla="*/ 4 h 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" h="970">
                    <a:moveTo>
                      <a:pt x="0" y="4"/>
                    </a:moveTo>
                    <a:lnTo>
                      <a:pt x="234" y="970"/>
                    </a:lnTo>
                    <a:lnTo>
                      <a:pt x="250" y="970"/>
                    </a:lnTo>
                    <a:lnTo>
                      <a:pt x="16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7" name="ïśľíḑè">
                <a:extLst>
                  <a:ext uri="{FF2B5EF4-FFF2-40B4-BE49-F238E27FC236}">
                    <a16:creationId xmlns:a16="http://schemas.microsoft.com/office/drawing/2014/main" id="{3573E5BA-7DA4-B4AB-A1EA-FD7B2A0BCAC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22625" y="-2906713"/>
                <a:ext cx="1101725" cy="592138"/>
              </a:xfrm>
              <a:custGeom>
                <a:avLst/>
                <a:gdLst>
                  <a:gd name="T0" fmla="*/ 182 w 350"/>
                  <a:gd name="T1" fmla="*/ 1 h 188"/>
                  <a:gd name="T2" fmla="*/ 175 w 350"/>
                  <a:gd name="T3" fmla="*/ 0 h 188"/>
                  <a:gd name="T4" fmla="*/ 59 w 350"/>
                  <a:gd name="T5" fmla="*/ 46 h 188"/>
                  <a:gd name="T6" fmla="*/ 6 w 350"/>
                  <a:gd name="T7" fmla="*/ 188 h 188"/>
                  <a:gd name="T8" fmla="*/ 338 w 350"/>
                  <a:gd name="T9" fmla="*/ 188 h 188"/>
                  <a:gd name="T10" fmla="*/ 182 w 350"/>
                  <a:gd name="T11" fmla="*/ 1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0" h="188">
                    <a:moveTo>
                      <a:pt x="182" y="1"/>
                    </a:moveTo>
                    <a:cubicBezTo>
                      <a:pt x="180" y="0"/>
                      <a:pt x="177" y="0"/>
                      <a:pt x="175" y="0"/>
                    </a:cubicBezTo>
                    <a:cubicBezTo>
                      <a:pt x="130" y="0"/>
                      <a:pt x="89" y="18"/>
                      <a:pt x="59" y="46"/>
                    </a:cubicBezTo>
                    <a:cubicBezTo>
                      <a:pt x="21" y="81"/>
                      <a:pt x="0" y="133"/>
                      <a:pt x="6" y="188"/>
                    </a:cubicBezTo>
                    <a:cubicBezTo>
                      <a:pt x="338" y="188"/>
                      <a:pt x="338" y="188"/>
                      <a:pt x="338" y="188"/>
                    </a:cubicBezTo>
                    <a:cubicBezTo>
                      <a:pt x="350" y="95"/>
                      <a:pt x="281" y="5"/>
                      <a:pt x="18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8" name="iSḷîḓe">
                <a:extLst>
                  <a:ext uri="{FF2B5EF4-FFF2-40B4-BE49-F238E27FC236}">
                    <a16:creationId xmlns:a16="http://schemas.microsoft.com/office/drawing/2014/main" id="{80CC03AA-960C-CB4B-6936-B6FE4D0C3AC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41400" y="-4584700"/>
                <a:ext cx="1633538" cy="1335088"/>
              </a:xfrm>
              <a:custGeom>
                <a:avLst/>
                <a:gdLst>
                  <a:gd name="T0" fmla="*/ 411 w 519"/>
                  <a:gd name="T1" fmla="*/ 0 h 424"/>
                  <a:gd name="T2" fmla="*/ 407 w 519"/>
                  <a:gd name="T3" fmla="*/ 0 h 424"/>
                  <a:gd name="T4" fmla="*/ 354 w 519"/>
                  <a:gd name="T5" fmla="*/ 18 h 424"/>
                  <a:gd name="T6" fmla="*/ 317 w 519"/>
                  <a:gd name="T7" fmla="*/ 46 h 424"/>
                  <a:gd name="T8" fmla="*/ 164 w 519"/>
                  <a:gd name="T9" fmla="*/ 157 h 424"/>
                  <a:gd name="T10" fmla="*/ 52 w 519"/>
                  <a:gd name="T11" fmla="*/ 239 h 424"/>
                  <a:gd name="T12" fmla="*/ 31 w 519"/>
                  <a:gd name="T13" fmla="*/ 372 h 424"/>
                  <a:gd name="T14" fmla="*/ 164 w 519"/>
                  <a:gd name="T15" fmla="*/ 393 h 424"/>
                  <a:gd name="T16" fmla="*/ 285 w 519"/>
                  <a:gd name="T17" fmla="*/ 305 h 424"/>
                  <a:gd name="T18" fmla="*/ 313 w 519"/>
                  <a:gd name="T19" fmla="*/ 285 h 424"/>
                  <a:gd name="T20" fmla="*/ 421 w 519"/>
                  <a:gd name="T21" fmla="*/ 206 h 424"/>
                  <a:gd name="T22" fmla="*/ 467 w 519"/>
                  <a:gd name="T23" fmla="*/ 173 h 424"/>
                  <a:gd name="T24" fmla="*/ 488 w 519"/>
                  <a:gd name="T25" fmla="*/ 39 h 424"/>
                  <a:gd name="T26" fmla="*/ 411 w 519"/>
                  <a:gd name="T27" fmla="*/ 0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9" h="424">
                    <a:moveTo>
                      <a:pt x="411" y="0"/>
                    </a:moveTo>
                    <a:cubicBezTo>
                      <a:pt x="409" y="0"/>
                      <a:pt x="408" y="0"/>
                      <a:pt x="407" y="0"/>
                    </a:cubicBezTo>
                    <a:cubicBezTo>
                      <a:pt x="388" y="1"/>
                      <a:pt x="370" y="7"/>
                      <a:pt x="354" y="18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164" y="157"/>
                      <a:pt x="164" y="157"/>
                      <a:pt x="164" y="157"/>
                    </a:cubicBezTo>
                    <a:cubicBezTo>
                      <a:pt x="52" y="239"/>
                      <a:pt x="52" y="239"/>
                      <a:pt x="52" y="239"/>
                    </a:cubicBezTo>
                    <a:cubicBezTo>
                      <a:pt x="9" y="270"/>
                      <a:pt x="0" y="330"/>
                      <a:pt x="31" y="372"/>
                    </a:cubicBezTo>
                    <a:cubicBezTo>
                      <a:pt x="62" y="415"/>
                      <a:pt x="122" y="424"/>
                      <a:pt x="164" y="393"/>
                    </a:cubicBezTo>
                    <a:cubicBezTo>
                      <a:pt x="285" y="305"/>
                      <a:pt x="285" y="305"/>
                      <a:pt x="285" y="305"/>
                    </a:cubicBezTo>
                    <a:cubicBezTo>
                      <a:pt x="313" y="285"/>
                      <a:pt x="313" y="285"/>
                      <a:pt x="313" y="285"/>
                    </a:cubicBezTo>
                    <a:cubicBezTo>
                      <a:pt x="421" y="206"/>
                      <a:pt x="421" y="206"/>
                      <a:pt x="421" y="206"/>
                    </a:cubicBez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10" y="141"/>
                      <a:pt x="519" y="82"/>
                      <a:pt x="488" y="39"/>
                    </a:cubicBezTo>
                    <a:cubicBezTo>
                      <a:pt x="469" y="14"/>
                      <a:pt x="440" y="0"/>
                      <a:pt x="4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9" name="íśḷíḍê">
                <a:extLst>
                  <a:ext uri="{FF2B5EF4-FFF2-40B4-BE49-F238E27FC236}">
                    <a16:creationId xmlns:a16="http://schemas.microsoft.com/office/drawing/2014/main" id="{67450D79-2B7B-D134-1B4E-4901E47250F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06700" y="-4505325"/>
                <a:ext cx="1558925" cy="1419225"/>
              </a:xfrm>
              <a:custGeom>
                <a:avLst/>
                <a:gdLst>
                  <a:gd name="T0" fmla="*/ 451 w 495"/>
                  <a:gd name="T1" fmla="*/ 273 h 451"/>
                  <a:gd name="T2" fmla="*/ 347 w 495"/>
                  <a:gd name="T3" fmla="*/ 181 h 451"/>
                  <a:gd name="T4" fmla="*/ 170 w 495"/>
                  <a:gd name="T5" fmla="*/ 26 h 451"/>
                  <a:gd name="T6" fmla="*/ 115 w 495"/>
                  <a:gd name="T7" fmla="*/ 3 h 451"/>
                  <a:gd name="T8" fmla="*/ 35 w 495"/>
                  <a:gd name="T9" fmla="*/ 35 h 451"/>
                  <a:gd name="T10" fmla="*/ 43 w 495"/>
                  <a:gd name="T11" fmla="*/ 169 h 451"/>
                  <a:gd name="T12" fmla="*/ 212 w 495"/>
                  <a:gd name="T13" fmla="*/ 317 h 451"/>
                  <a:gd name="T14" fmla="*/ 325 w 495"/>
                  <a:gd name="T15" fmla="*/ 416 h 451"/>
                  <a:gd name="T16" fmla="*/ 460 w 495"/>
                  <a:gd name="T17" fmla="*/ 408 h 451"/>
                  <a:gd name="T18" fmla="*/ 451 w 495"/>
                  <a:gd name="T19" fmla="*/ 273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5" h="451">
                    <a:moveTo>
                      <a:pt x="451" y="273"/>
                    </a:moveTo>
                    <a:cubicBezTo>
                      <a:pt x="347" y="181"/>
                      <a:pt x="347" y="181"/>
                      <a:pt x="347" y="181"/>
                    </a:cubicBezTo>
                    <a:cubicBezTo>
                      <a:pt x="170" y="26"/>
                      <a:pt x="170" y="26"/>
                      <a:pt x="170" y="26"/>
                    </a:cubicBezTo>
                    <a:cubicBezTo>
                      <a:pt x="154" y="12"/>
                      <a:pt x="135" y="4"/>
                      <a:pt x="115" y="3"/>
                    </a:cubicBezTo>
                    <a:cubicBezTo>
                      <a:pt x="86" y="0"/>
                      <a:pt x="56" y="11"/>
                      <a:pt x="35" y="35"/>
                    </a:cubicBezTo>
                    <a:cubicBezTo>
                      <a:pt x="0" y="74"/>
                      <a:pt x="4" y="135"/>
                      <a:pt x="43" y="169"/>
                    </a:cubicBezTo>
                    <a:cubicBezTo>
                      <a:pt x="212" y="317"/>
                      <a:pt x="212" y="317"/>
                      <a:pt x="212" y="317"/>
                    </a:cubicBezTo>
                    <a:cubicBezTo>
                      <a:pt x="325" y="416"/>
                      <a:pt x="325" y="416"/>
                      <a:pt x="325" y="416"/>
                    </a:cubicBezTo>
                    <a:cubicBezTo>
                      <a:pt x="365" y="451"/>
                      <a:pt x="425" y="447"/>
                      <a:pt x="460" y="408"/>
                    </a:cubicBezTo>
                    <a:cubicBezTo>
                      <a:pt x="495" y="368"/>
                      <a:pt x="491" y="308"/>
                      <a:pt x="451" y="27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0" name="ïṧḷiḍê">
                <a:extLst>
                  <a:ext uri="{FF2B5EF4-FFF2-40B4-BE49-F238E27FC236}">
                    <a16:creationId xmlns:a16="http://schemas.microsoft.com/office/drawing/2014/main" id="{0D71F3E6-10FD-7A10-4790-4162C448B8A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27238" y="-4610100"/>
                <a:ext cx="1416050" cy="1703388"/>
              </a:xfrm>
              <a:custGeom>
                <a:avLst/>
                <a:gdLst>
                  <a:gd name="T0" fmla="*/ 388 w 450"/>
                  <a:gd name="T1" fmla="*/ 24 h 541"/>
                  <a:gd name="T2" fmla="*/ 310 w 450"/>
                  <a:gd name="T3" fmla="*/ 0 h 541"/>
                  <a:gd name="T4" fmla="*/ 140 w 450"/>
                  <a:gd name="T5" fmla="*/ 0 h 541"/>
                  <a:gd name="T6" fmla="*/ 94 w 450"/>
                  <a:gd name="T7" fmla="*/ 8 h 541"/>
                  <a:gd name="T8" fmla="*/ 16 w 450"/>
                  <a:gd name="T9" fmla="*/ 75 h 541"/>
                  <a:gd name="T10" fmla="*/ 0 w 450"/>
                  <a:gd name="T11" fmla="*/ 141 h 541"/>
                  <a:gd name="T12" fmla="*/ 0 w 450"/>
                  <a:gd name="T13" fmla="*/ 541 h 541"/>
                  <a:gd name="T14" fmla="*/ 450 w 450"/>
                  <a:gd name="T15" fmla="*/ 541 h 541"/>
                  <a:gd name="T16" fmla="*/ 450 w 450"/>
                  <a:gd name="T17" fmla="*/ 141 h 541"/>
                  <a:gd name="T18" fmla="*/ 388 w 450"/>
                  <a:gd name="T19" fmla="*/ 24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0" h="541">
                    <a:moveTo>
                      <a:pt x="388" y="24"/>
                    </a:moveTo>
                    <a:cubicBezTo>
                      <a:pt x="366" y="9"/>
                      <a:pt x="339" y="0"/>
                      <a:pt x="310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24" y="0"/>
                      <a:pt x="108" y="3"/>
                      <a:pt x="94" y="8"/>
                    </a:cubicBezTo>
                    <a:cubicBezTo>
                      <a:pt x="60" y="20"/>
                      <a:pt x="32" y="44"/>
                      <a:pt x="16" y="75"/>
                    </a:cubicBezTo>
                    <a:cubicBezTo>
                      <a:pt x="6" y="95"/>
                      <a:pt x="0" y="117"/>
                      <a:pt x="0" y="141"/>
                    </a:cubicBezTo>
                    <a:cubicBezTo>
                      <a:pt x="0" y="541"/>
                      <a:pt x="0" y="541"/>
                      <a:pt x="0" y="541"/>
                    </a:cubicBezTo>
                    <a:cubicBezTo>
                      <a:pt x="450" y="541"/>
                      <a:pt x="450" y="541"/>
                      <a:pt x="450" y="541"/>
                    </a:cubicBezTo>
                    <a:cubicBezTo>
                      <a:pt x="450" y="141"/>
                      <a:pt x="450" y="141"/>
                      <a:pt x="450" y="141"/>
                    </a:cubicBezTo>
                    <a:cubicBezTo>
                      <a:pt x="450" y="92"/>
                      <a:pt x="426" y="50"/>
                      <a:pt x="388" y="2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1" name="iṥḷîdé">
                <a:extLst>
                  <a:ext uri="{FF2B5EF4-FFF2-40B4-BE49-F238E27FC236}">
                    <a16:creationId xmlns:a16="http://schemas.microsoft.com/office/drawing/2014/main" id="{90FBC4A6-D333-3B27-4F72-BC8E970A469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28988" y="-2935288"/>
                <a:ext cx="1703388" cy="620713"/>
              </a:xfrm>
              <a:custGeom>
                <a:avLst/>
                <a:gdLst>
                  <a:gd name="T0" fmla="*/ 361 w 541"/>
                  <a:gd name="T1" fmla="*/ 0 h 197"/>
                  <a:gd name="T2" fmla="*/ 0 w 541"/>
                  <a:gd name="T3" fmla="*/ 0 h 197"/>
                  <a:gd name="T4" fmla="*/ 142 w 541"/>
                  <a:gd name="T5" fmla="*/ 197 h 197"/>
                  <a:gd name="T6" fmla="*/ 541 w 541"/>
                  <a:gd name="T7" fmla="*/ 197 h 197"/>
                  <a:gd name="T8" fmla="*/ 497 w 541"/>
                  <a:gd name="T9" fmla="*/ 91 h 197"/>
                  <a:gd name="T10" fmla="*/ 361 w 541"/>
                  <a:gd name="T1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1" h="197">
                    <a:moveTo>
                      <a:pt x="36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42" y="197"/>
                      <a:pt x="142" y="197"/>
                      <a:pt x="142" y="197"/>
                    </a:cubicBezTo>
                    <a:cubicBezTo>
                      <a:pt x="541" y="197"/>
                      <a:pt x="541" y="197"/>
                      <a:pt x="541" y="197"/>
                    </a:cubicBezTo>
                    <a:cubicBezTo>
                      <a:pt x="497" y="91"/>
                      <a:pt x="497" y="91"/>
                      <a:pt x="497" y="91"/>
                    </a:cubicBezTo>
                    <a:cubicBezTo>
                      <a:pt x="474" y="36"/>
                      <a:pt x="421" y="0"/>
                      <a:pt x="361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2" name="íšľïdé">
                <a:extLst>
                  <a:ext uri="{FF2B5EF4-FFF2-40B4-BE49-F238E27FC236}">
                    <a16:creationId xmlns:a16="http://schemas.microsoft.com/office/drawing/2014/main" id="{31920487-4B01-295C-03DB-6AA34ECF50D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998663" y="-2938463"/>
                <a:ext cx="1860550" cy="623888"/>
              </a:xfrm>
              <a:custGeom>
                <a:avLst/>
                <a:gdLst>
                  <a:gd name="T0" fmla="*/ 9 w 591"/>
                  <a:gd name="T1" fmla="*/ 0 h 198"/>
                  <a:gd name="T2" fmla="*/ 3 w 591"/>
                  <a:gd name="T3" fmla="*/ 71 h 198"/>
                  <a:gd name="T4" fmla="*/ 27 w 591"/>
                  <a:gd name="T5" fmla="*/ 198 h 198"/>
                  <a:gd name="T6" fmla="*/ 591 w 591"/>
                  <a:gd name="T7" fmla="*/ 198 h 198"/>
                  <a:gd name="T8" fmla="*/ 591 w 591"/>
                  <a:gd name="T9" fmla="*/ 0 h 198"/>
                  <a:gd name="T10" fmla="*/ 9 w 591"/>
                  <a:gd name="T11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1" h="198">
                    <a:moveTo>
                      <a:pt x="9" y="0"/>
                    </a:moveTo>
                    <a:cubicBezTo>
                      <a:pt x="3" y="71"/>
                      <a:pt x="3" y="71"/>
                      <a:pt x="3" y="71"/>
                    </a:cubicBezTo>
                    <a:cubicBezTo>
                      <a:pt x="0" y="121"/>
                      <a:pt x="8" y="165"/>
                      <a:pt x="27" y="198"/>
                    </a:cubicBezTo>
                    <a:cubicBezTo>
                      <a:pt x="591" y="198"/>
                      <a:pt x="591" y="198"/>
                      <a:pt x="591" y="198"/>
                    </a:cubicBezTo>
                    <a:cubicBezTo>
                      <a:pt x="591" y="0"/>
                      <a:pt x="591" y="0"/>
                      <a:pt x="591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3" name="îṧḻíḋè">
                <a:extLst>
                  <a:ext uri="{FF2B5EF4-FFF2-40B4-BE49-F238E27FC236}">
                    <a16:creationId xmlns:a16="http://schemas.microsoft.com/office/drawing/2014/main" id="{AB28C558-5387-AFD5-09EA-A2CF47A14D6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63913" y="-2938463"/>
                <a:ext cx="1092200" cy="623888"/>
              </a:xfrm>
              <a:custGeom>
                <a:avLst/>
                <a:gdLst>
                  <a:gd name="T0" fmla="*/ 170 w 347"/>
                  <a:gd name="T1" fmla="*/ 0 h 198"/>
                  <a:gd name="T2" fmla="*/ 162 w 347"/>
                  <a:gd name="T3" fmla="*/ 0 h 198"/>
                  <a:gd name="T4" fmla="*/ 40 w 347"/>
                  <a:gd name="T5" fmla="*/ 48 h 198"/>
                  <a:gd name="T6" fmla="*/ 18 w 347"/>
                  <a:gd name="T7" fmla="*/ 101 h 198"/>
                  <a:gd name="T8" fmla="*/ 14 w 347"/>
                  <a:gd name="T9" fmla="*/ 198 h 198"/>
                  <a:gd name="T10" fmla="*/ 335 w 347"/>
                  <a:gd name="T11" fmla="*/ 198 h 198"/>
                  <a:gd name="T12" fmla="*/ 170 w 347"/>
                  <a:gd name="T13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198">
                    <a:moveTo>
                      <a:pt x="170" y="0"/>
                    </a:moveTo>
                    <a:cubicBezTo>
                      <a:pt x="167" y="0"/>
                      <a:pt x="165" y="0"/>
                      <a:pt x="162" y="0"/>
                    </a:cubicBezTo>
                    <a:cubicBezTo>
                      <a:pt x="114" y="0"/>
                      <a:pt x="72" y="18"/>
                      <a:pt x="40" y="48"/>
                    </a:cubicBezTo>
                    <a:cubicBezTo>
                      <a:pt x="18" y="101"/>
                      <a:pt x="18" y="101"/>
                      <a:pt x="18" y="101"/>
                    </a:cubicBezTo>
                    <a:cubicBezTo>
                      <a:pt x="18" y="101"/>
                      <a:pt x="0" y="151"/>
                      <a:pt x="14" y="198"/>
                    </a:cubicBezTo>
                    <a:cubicBezTo>
                      <a:pt x="335" y="198"/>
                      <a:pt x="335" y="198"/>
                      <a:pt x="335" y="198"/>
                    </a:cubicBezTo>
                    <a:cubicBezTo>
                      <a:pt x="347" y="99"/>
                      <a:pt x="274" y="4"/>
                      <a:pt x="17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4" name="ïṧḷíḑé">
                <a:extLst>
                  <a:ext uri="{FF2B5EF4-FFF2-40B4-BE49-F238E27FC236}">
                    <a16:creationId xmlns:a16="http://schemas.microsoft.com/office/drawing/2014/main" id="{4C2C5099-0060-EEB9-24C6-A2877E2DB8C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931988" y="-3898900"/>
                <a:ext cx="374650" cy="284163"/>
              </a:xfrm>
              <a:custGeom>
                <a:avLst/>
                <a:gdLst>
                  <a:gd name="T0" fmla="*/ 0 w 236"/>
                  <a:gd name="T1" fmla="*/ 167 h 179"/>
                  <a:gd name="T2" fmla="*/ 10 w 236"/>
                  <a:gd name="T3" fmla="*/ 179 h 179"/>
                  <a:gd name="T4" fmla="*/ 236 w 236"/>
                  <a:gd name="T5" fmla="*/ 14 h 179"/>
                  <a:gd name="T6" fmla="*/ 226 w 236"/>
                  <a:gd name="T7" fmla="*/ 0 h 179"/>
                  <a:gd name="T8" fmla="*/ 0 w 236"/>
                  <a:gd name="T9" fmla="*/ 167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179">
                    <a:moveTo>
                      <a:pt x="0" y="167"/>
                    </a:moveTo>
                    <a:lnTo>
                      <a:pt x="10" y="179"/>
                    </a:lnTo>
                    <a:lnTo>
                      <a:pt x="236" y="14"/>
                    </a:lnTo>
                    <a:lnTo>
                      <a:pt x="226" y="0"/>
                    </a:lnTo>
                    <a:lnTo>
                      <a:pt x="0" y="167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5" name="îŝḷïḓé">
                <a:extLst>
                  <a:ext uri="{FF2B5EF4-FFF2-40B4-BE49-F238E27FC236}">
                    <a16:creationId xmlns:a16="http://schemas.microsoft.com/office/drawing/2014/main" id="{BAACE718-8508-9092-BFA6-3B1C3CD9C30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78038" y="-3530600"/>
                <a:ext cx="593725" cy="527050"/>
              </a:xfrm>
              <a:custGeom>
                <a:avLst/>
                <a:gdLst>
                  <a:gd name="T0" fmla="*/ 136 w 189"/>
                  <a:gd name="T1" fmla="*/ 30 h 167"/>
                  <a:gd name="T2" fmla="*/ 114 w 189"/>
                  <a:gd name="T3" fmla="*/ 24 h 167"/>
                  <a:gd name="T4" fmla="*/ 66 w 189"/>
                  <a:gd name="T5" fmla="*/ 10 h 167"/>
                  <a:gd name="T6" fmla="*/ 58 w 189"/>
                  <a:gd name="T7" fmla="*/ 8 h 167"/>
                  <a:gd name="T8" fmla="*/ 51 w 189"/>
                  <a:gd name="T9" fmla="*/ 6 h 167"/>
                  <a:gd name="T10" fmla="*/ 29 w 189"/>
                  <a:gd name="T11" fmla="*/ 0 h 167"/>
                  <a:gd name="T12" fmla="*/ 0 w 189"/>
                  <a:gd name="T13" fmla="*/ 105 h 167"/>
                  <a:gd name="T14" fmla="*/ 2 w 189"/>
                  <a:gd name="T15" fmla="*/ 106 h 167"/>
                  <a:gd name="T16" fmla="*/ 9 w 189"/>
                  <a:gd name="T17" fmla="*/ 108 h 167"/>
                  <a:gd name="T18" fmla="*/ 70 w 189"/>
                  <a:gd name="T19" fmla="*/ 125 h 167"/>
                  <a:gd name="T20" fmla="*/ 73 w 189"/>
                  <a:gd name="T21" fmla="*/ 135 h 167"/>
                  <a:gd name="T22" fmla="*/ 70 w 189"/>
                  <a:gd name="T23" fmla="*/ 139 h 167"/>
                  <a:gd name="T24" fmla="*/ 72 w 189"/>
                  <a:gd name="T25" fmla="*/ 159 h 167"/>
                  <a:gd name="T26" fmla="*/ 97 w 189"/>
                  <a:gd name="T27" fmla="*/ 160 h 167"/>
                  <a:gd name="T28" fmla="*/ 182 w 189"/>
                  <a:gd name="T29" fmla="*/ 71 h 167"/>
                  <a:gd name="T30" fmla="*/ 136 w 189"/>
                  <a:gd name="T31" fmla="*/ 3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9" h="167">
                    <a:moveTo>
                      <a:pt x="136" y="30"/>
                    </a:moveTo>
                    <a:cubicBezTo>
                      <a:pt x="114" y="24"/>
                      <a:pt x="114" y="24"/>
                      <a:pt x="114" y="24"/>
                    </a:cubicBezTo>
                    <a:cubicBezTo>
                      <a:pt x="107" y="22"/>
                      <a:pt x="66" y="10"/>
                      <a:pt x="66" y="10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9" y="108"/>
                      <a:pt x="9" y="108"/>
                      <a:pt x="9" y="108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74" y="126"/>
                      <a:pt x="76" y="132"/>
                      <a:pt x="73" y="135"/>
                    </a:cubicBezTo>
                    <a:cubicBezTo>
                      <a:pt x="72" y="136"/>
                      <a:pt x="71" y="137"/>
                      <a:pt x="70" y="139"/>
                    </a:cubicBezTo>
                    <a:cubicBezTo>
                      <a:pt x="66" y="145"/>
                      <a:pt x="67" y="153"/>
                      <a:pt x="72" y="159"/>
                    </a:cubicBezTo>
                    <a:cubicBezTo>
                      <a:pt x="78" y="167"/>
                      <a:pt x="90" y="167"/>
                      <a:pt x="97" y="160"/>
                    </a:cubicBezTo>
                    <a:cubicBezTo>
                      <a:pt x="182" y="71"/>
                      <a:pt x="182" y="71"/>
                      <a:pt x="182" y="71"/>
                    </a:cubicBezTo>
                    <a:cubicBezTo>
                      <a:pt x="189" y="65"/>
                      <a:pt x="186" y="43"/>
                      <a:pt x="136" y="30"/>
                    </a:cubicBezTo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6" name="îšḻîdê">
                <a:extLst>
                  <a:ext uri="{FF2B5EF4-FFF2-40B4-BE49-F238E27FC236}">
                    <a16:creationId xmlns:a16="http://schemas.microsoft.com/office/drawing/2014/main" id="{2F703F91-77BD-94DA-90F9-8BA7E96217F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38563" y="-3554413"/>
                <a:ext cx="519113" cy="471488"/>
              </a:xfrm>
              <a:custGeom>
                <a:avLst/>
                <a:gdLst>
                  <a:gd name="T0" fmla="*/ 27 w 165"/>
                  <a:gd name="T1" fmla="*/ 83 h 150"/>
                  <a:gd name="T2" fmla="*/ 38 w 165"/>
                  <a:gd name="T3" fmla="*/ 63 h 150"/>
                  <a:gd name="T4" fmla="*/ 55 w 165"/>
                  <a:gd name="T5" fmla="*/ 35 h 150"/>
                  <a:gd name="T6" fmla="*/ 130 w 165"/>
                  <a:gd name="T7" fmla="*/ 16 h 150"/>
                  <a:gd name="T8" fmla="*/ 149 w 165"/>
                  <a:gd name="T9" fmla="*/ 90 h 150"/>
                  <a:gd name="T10" fmla="*/ 140 w 165"/>
                  <a:gd name="T11" fmla="*/ 106 h 150"/>
                  <a:gd name="T12" fmla="*/ 145 w 165"/>
                  <a:gd name="T13" fmla="*/ 115 h 150"/>
                  <a:gd name="T14" fmla="*/ 150 w 165"/>
                  <a:gd name="T15" fmla="*/ 116 h 150"/>
                  <a:gd name="T16" fmla="*/ 162 w 165"/>
                  <a:gd name="T17" fmla="*/ 131 h 150"/>
                  <a:gd name="T18" fmla="*/ 144 w 165"/>
                  <a:gd name="T19" fmla="*/ 150 h 150"/>
                  <a:gd name="T20" fmla="*/ 22 w 165"/>
                  <a:gd name="T21" fmla="*/ 146 h 150"/>
                  <a:gd name="T22" fmla="*/ 27 w 165"/>
                  <a:gd name="T23" fmla="*/ 8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5" h="150">
                    <a:moveTo>
                      <a:pt x="27" y="83"/>
                    </a:moveTo>
                    <a:cubicBezTo>
                      <a:pt x="38" y="63"/>
                      <a:pt x="38" y="63"/>
                      <a:pt x="38" y="63"/>
                    </a:cubicBezTo>
                    <a:cubicBezTo>
                      <a:pt x="40" y="61"/>
                      <a:pt x="47" y="49"/>
                      <a:pt x="55" y="35"/>
                    </a:cubicBezTo>
                    <a:cubicBezTo>
                      <a:pt x="70" y="9"/>
                      <a:pt x="104" y="0"/>
                      <a:pt x="130" y="16"/>
                    </a:cubicBezTo>
                    <a:cubicBezTo>
                      <a:pt x="156" y="31"/>
                      <a:pt x="165" y="64"/>
                      <a:pt x="149" y="90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38" y="110"/>
                      <a:pt x="140" y="115"/>
                      <a:pt x="145" y="115"/>
                    </a:cubicBezTo>
                    <a:cubicBezTo>
                      <a:pt x="146" y="115"/>
                      <a:pt x="148" y="115"/>
                      <a:pt x="150" y="116"/>
                    </a:cubicBezTo>
                    <a:cubicBezTo>
                      <a:pt x="157" y="118"/>
                      <a:pt x="162" y="124"/>
                      <a:pt x="162" y="131"/>
                    </a:cubicBezTo>
                    <a:cubicBezTo>
                      <a:pt x="163" y="142"/>
                      <a:pt x="154" y="150"/>
                      <a:pt x="144" y="150"/>
                    </a:cubicBezTo>
                    <a:cubicBezTo>
                      <a:pt x="22" y="146"/>
                      <a:pt x="22" y="146"/>
                      <a:pt x="22" y="146"/>
                    </a:cubicBezTo>
                    <a:cubicBezTo>
                      <a:pt x="13" y="145"/>
                      <a:pt x="0" y="128"/>
                      <a:pt x="27" y="83"/>
                    </a:cubicBez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7" name="îṥḻidê">
                <a:extLst>
                  <a:ext uri="{FF2B5EF4-FFF2-40B4-BE49-F238E27FC236}">
                    <a16:creationId xmlns:a16="http://schemas.microsoft.com/office/drawing/2014/main" id="{A0D2D268-D881-47A5-19AF-AF0AE44332C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28700" y="-3829050"/>
                <a:ext cx="1162050" cy="636588"/>
              </a:xfrm>
              <a:custGeom>
                <a:avLst/>
                <a:gdLst>
                  <a:gd name="T0" fmla="*/ 115 w 369"/>
                  <a:gd name="T1" fmla="*/ 10 h 202"/>
                  <a:gd name="T2" fmla="*/ 20 w 369"/>
                  <a:gd name="T3" fmla="*/ 51 h 202"/>
                  <a:gd name="T4" fmla="*/ 13 w 369"/>
                  <a:gd name="T5" fmla="*/ 68 h 202"/>
                  <a:gd name="T6" fmla="*/ 71 w 369"/>
                  <a:gd name="T7" fmla="*/ 172 h 202"/>
                  <a:gd name="T8" fmla="*/ 307 w 369"/>
                  <a:gd name="T9" fmla="*/ 200 h 202"/>
                  <a:gd name="T10" fmla="*/ 340 w 369"/>
                  <a:gd name="T11" fmla="*/ 202 h 202"/>
                  <a:gd name="T12" fmla="*/ 369 w 369"/>
                  <a:gd name="T13" fmla="*/ 97 h 202"/>
                  <a:gd name="T14" fmla="*/ 116 w 369"/>
                  <a:gd name="T15" fmla="*/ 10 h 202"/>
                  <a:gd name="T16" fmla="*/ 115 w 369"/>
                  <a:gd name="T17" fmla="*/ 1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9" h="202">
                    <a:moveTo>
                      <a:pt x="115" y="10"/>
                    </a:moveTo>
                    <a:cubicBezTo>
                      <a:pt x="77" y="0"/>
                      <a:pt x="38" y="17"/>
                      <a:pt x="20" y="51"/>
                    </a:cubicBezTo>
                    <a:cubicBezTo>
                      <a:pt x="17" y="56"/>
                      <a:pt x="14" y="62"/>
                      <a:pt x="13" y="68"/>
                    </a:cubicBezTo>
                    <a:cubicBezTo>
                      <a:pt x="0" y="113"/>
                      <a:pt x="18" y="157"/>
                      <a:pt x="71" y="172"/>
                    </a:cubicBezTo>
                    <a:cubicBezTo>
                      <a:pt x="119" y="185"/>
                      <a:pt x="247" y="196"/>
                      <a:pt x="307" y="200"/>
                    </a:cubicBezTo>
                    <a:cubicBezTo>
                      <a:pt x="327" y="202"/>
                      <a:pt x="340" y="202"/>
                      <a:pt x="340" y="202"/>
                    </a:cubicBezTo>
                    <a:cubicBezTo>
                      <a:pt x="369" y="97"/>
                      <a:pt x="369" y="97"/>
                      <a:pt x="369" y="97"/>
                    </a:cubicBezTo>
                    <a:cubicBezTo>
                      <a:pt x="116" y="10"/>
                      <a:pt x="116" y="10"/>
                      <a:pt x="116" y="10"/>
                    </a:cubicBezTo>
                    <a:lnTo>
                      <a:pt x="115" y="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8" name="îṡliḓé">
                <a:extLst>
                  <a:ext uri="{FF2B5EF4-FFF2-40B4-BE49-F238E27FC236}">
                    <a16:creationId xmlns:a16="http://schemas.microsoft.com/office/drawing/2014/main" id="{62DDBEA5-AB21-C396-F07F-4D4FA9EC4EA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90650" y="-3797300"/>
                <a:ext cx="800100" cy="604838"/>
              </a:xfrm>
              <a:custGeom>
                <a:avLst/>
                <a:gdLst>
                  <a:gd name="T0" fmla="*/ 0 w 254"/>
                  <a:gd name="T1" fmla="*/ 0 h 192"/>
                  <a:gd name="T2" fmla="*/ 89 w 254"/>
                  <a:gd name="T3" fmla="*/ 117 h 192"/>
                  <a:gd name="T4" fmla="*/ 192 w 254"/>
                  <a:gd name="T5" fmla="*/ 190 h 192"/>
                  <a:gd name="T6" fmla="*/ 225 w 254"/>
                  <a:gd name="T7" fmla="*/ 192 h 192"/>
                  <a:gd name="T8" fmla="*/ 254 w 254"/>
                  <a:gd name="T9" fmla="*/ 87 h 192"/>
                  <a:gd name="T10" fmla="*/ 1 w 254"/>
                  <a:gd name="T11" fmla="*/ 0 h 192"/>
                  <a:gd name="T12" fmla="*/ 0 w 254"/>
                  <a:gd name="T13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4" h="192">
                    <a:moveTo>
                      <a:pt x="0" y="0"/>
                    </a:moveTo>
                    <a:cubicBezTo>
                      <a:pt x="9" y="33"/>
                      <a:pt x="31" y="78"/>
                      <a:pt x="89" y="117"/>
                    </a:cubicBezTo>
                    <a:cubicBezTo>
                      <a:pt x="132" y="146"/>
                      <a:pt x="166" y="171"/>
                      <a:pt x="192" y="190"/>
                    </a:cubicBezTo>
                    <a:cubicBezTo>
                      <a:pt x="212" y="192"/>
                      <a:pt x="225" y="192"/>
                      <a:pt x="225" y="192"/>
                    </a:cubicBezTo>
                    <a:cubicBezTo>
                      <a:pt x="254" y="87"/>
                      <a:pt x="254" y="87"/>
                      <a:pt x="254" y="87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9" name="iṣļídé">
                <a:extLst>
                  <a:ext uri="{FF2B5EF4-FFF2-40B4-BE49-F238E27FC236}">
                    <a16:creationId xmlns:a16="http://schemas.microsoft.com/office/drawing/2014/main" id="{1D4E67B4-3399-8BE3-4FCB-2FF0DE52301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521075" y="-4914900"/>
                <a:ext cx="1624013" cy="118586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0" name="iṧ1iďè">
                <a:extLst>
                  <a:ext uri="{FF2B5EF4-FFF2-40B4-BE49-F238E27FC236}">
                    <a16:creationId xmlns:a16="http://schemas.microsoft.com/office/drawing/2014/main" id="{F785E633-C81A-4887-53D9-DB5B3B3759D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521075" y="-4914900"/>
                <a:ext cx="63500" cy="1185863"/>
              </a:xfrm>
              <a:prstGeom prst="rect">
                <a:avLst/>
              </a:prstGeom>
              <a:solidFill>
                <a:schemeClr val="accent4">
                  <a:lumMod val="50000"/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1" name="ïṣ1ïḋe">
                <a:extLst>
                  <a:ext uri="{FF2B5EF4-FFF2-40B4-BE49-F238E27FC236}">
                    <a16:creationId xmlns:a16="http://schemas.microsoft.com/office/drawing/2014/main" id="{0829BA75-4F8E-FF7A-BE8E-C0478260B58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443413" y="-4152900"/>
                <a:ext cx="274638" cy="97631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2" name="îşḷïďé">
                <a:extLst>
                  <a:ext uri="{FF2B5EF4-FFF2-40B4-BE49-F238E27FC236}">
                    <a16:creationId xmlns:a16="http://schemas.microsoft.com/office/drawing/2014/main" id="{20483760-D21F-DE57-4805-7444C8A87CE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013200" y="-3189288"/>
                <a:ext cx="1138238" cy="8731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3" name="íṧḷïḓe">
                <a:extLst>
                  <a:ext uri="{FF2B5EF4-FFF2-40B4-BE49-F238E27FC236}">
                    <a16:creationId xmlns:a16="http://schemas.microsoft.com/office/drawing/2014/main" id="{44DF8DB0-1C69-C95F-8A37-7BBF73BCB02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40013" y="-4972050"/>
                <a:ext cx="328613" cy="512763"/>
              </a:xfrm>
              <a:custGeom>
                <a:avLst/>
                <a:gdLst>
                  <a:gd name="T0" fmla="*/ 123 w 207"/>
                  <a:gd name="T1" fmla="*/ 323 h 323"/>
                  <a:gd name="T2" fmla="*/ 0 w 207"/>
                  <a:gd name="T3" fmla="*/ 228 h 323"/>
                  <a:gd name="T4" fmla="*/ 70 w 207"/>
                  <a:gd name="T5" fmla="*/ 0 h 323"/>
                  <a:gd name="T6" fmla="*/ 207 w 207"/>
                  <a:gd name="T7" fmla="*/ 30 h 323"/>
                  <a:gd name="T8" fmla="*/ 123 w 207"/>
                  <a:gd name="T9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323">
                    <a:moveTo>
                      <a:pt x="123" y="323"/>
                    </a:moveTo>
                    <a:lnTo>
                      <a:pt x="0" y="228"/>
                    </a:lnTo>
                    <a:lnTo>
                      <a:pt x="70" y="0"/>
                    </a:lnTo>
                    <a:lnTo>
                      <a:pt x="207" y="30"/>
                    </a:lnTo>
                    <a:lnTo>
                      <a:pt x="123" y="323"/>
                    </a:ln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4" name="îṥḻiďe">
                <a:extLst>
                  <a:ext uri="{FF2B5EF4-FFF2-40B4-BE49-F238E27FC236}">
                    <a16:creationId xmlns:a16="http://schemas.microsoft.com/office/drawing/2014/main" id="{7F1AD63F-9AB3-1452-7E26-868C1CE2156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19400" y="-4530725"/>
                <a:ext cx="303213" cy="1422400"/>
              </a:xfrm>
              <a:custGeom>
                <a:avLst/>
                <a:gdLst>
                  <a:gd name="T0" fmla="*/ 18 w 191"/>
                  <a:gd name="T1" fmla="*/ 0 h 896"/>
                  <a:gd name="T2" fmla="*/ 0 w 191"/>
                  <a:gd name="T3" fmla="*/ 73 h 896"/>
                  <a:gd name="T4" fmla="*/ 50 w 191"/>
                  <a:gd name="T5" fmla="*/ 107 h 896"/>
                  <a:gd name="T6" fmla="*/ 50 w 191"/>
                  <a:gd name="T7" fmla="*/ 777 h 896"/>
                  <a:gd name="T8" fmla="*/ 125 w 191"/>
                  <a:gd name="T9" fmla="*/ 896 h 896"/>
                  <a:gd name="T10" fmla="*/ 191 w 191"/>
                  <a:gd name="T11" fmla="*/ 791 h 896"/>
                  <a:gd name="T12" fmla="*/ 64 w 191"/>
                  <a:gd name="T13" fmla="*/ 103 h 896"/>
                  <a:gd name="T14" fmla="*/ 72 w 191"/>
                  <a:gd name="T15" fmla="*/ 65 h 896"/>
                  <a:gd name="T16" fmla="*/ 18 w 191"/>
                  <a:gd name="T17" fmla="*/ 0 h 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896">
                    <a:moveTo>
                      <a:pt x="18" y="0"/>
                    </a:moveTo>
                    <a:lnTo>
                      <a:pt x="0" y="73"/>
                    </a:lnTo>
                    <a:lnTo>
                      <a:pt x="50" y="107"/>
                    </a:lnTo>
                    <a:lnTo>
                      <a:pt x="50" y="777"/>
                    </a:lnTo>
                    <a:lnTo>
                      <a:pt x="125" y="896"/>
                    </a:lnTo>
                    <a:lnTo>
                      <a:pt x="191" y="791"/>
                    </a:lnTo>
                    <a:lnTo>
                      <a:pt x="64" y="103"/>
                    </a:lnTo>
                    <a:lnTo>
                      <a:pt x="72" y="6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5" name="iśḷíḍè">
                <a:extLst>
                  <a:ext uri="{FF2B5EF4-FFF2-40B4-BE49-F238E27FC236}">
                    <a16:creationId xmlns:a16="http://schemas.microsoft.com/office/drawing/2014/main" id="{3CB7CC8B-00D3-9578-6BC5-A68245E42B7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19400" y="-4530725"/>
                <a:ext cx="303213" cy="1422400"/>
              </a:xfrm>
              <a:custGeom>
                <a:avLst/>
                <a:gdLst>
                  <a:gd name="T0" fmla="*/ 18 w 191"/>
                  <a:gd name="T1" fmla="*/ 0 h 896"/>
                  <a:gd name="T2" fmla="*/ 0 w 191"/>
                  <a:gd name="T3" fmla="*/ 73 h 896"/>
                  <a:gd name="T4" fmla="*/ 50 w 191"/>
                  <a:gd name="T5" fmla="*/ 107 h 896"/>
                  <a:gd name="T6" fmla="*/ 50 w 191"/>
                  <a:gd name="T7" fmla="*/ 777 h 896"/>
                  <a:gd name="T8" fmla="*/ 125 w 191"/>
                  <a:gd name="T9" fmla="*/ 896 h 896"/>
                  <a:gd name="T10" fmla="*/ 191 w 191"/>
                  <a:gd name="T11" fmla="*/ 791 h 896"/>
                  <a:gd name="T12" fmla="*/ 64 w 191"/>
                  <a:gd name="T13" fmla="*/ 103 h 896"/>
                  <a:gd name="T14" fmla="*/ 72 w 191"/>
                  <a:gd name="T15" fmla="*/ 65 h 896"/>
                  <a:gd name="T16" fmla="*/ 18 w 191"/>
                  <a:gd name="T17" fmla="*/ 0 h 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896">
                    <a:moveTo>
                      <a:pt x="18" y="0"/>
                    </a:moveTo>
                    <a:lnTo>
                      <a:pt x="0" y="73"/>
                    </a:lnTo>
                    <a:lnTo>
                      <a:pt x="50" y="107"/>
                    </a:lnTo>
                    <a:lnTo>
                      <a:pt x="50" y="777"/>
                    </a:lnTo>
                    <a:lnTo>
                      <a:pt x="125" y="896"/>
                    </a:lnTo>
                    <a:lnTo>
                      <a:pt x="191" y="791"/>
                    </a:lnTo>
                    <a:lnTo>
                      <a:pt x="64" y="103"/>
                    </a:lnTo>
                    <a:lnTo>
                      <a:pt x="72" y="65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6" name="ïṡļîḍé">
                <a:extLst>
                  <a:ext uri="{FF2B5EF4-FFF2-40B4-BE49-F238E27FC236}">
                    <a16:creationId xmlns:a16="http://schemas.microsoft.com/office/drawing/2014/main" id="{37F8C419-9F8A-2AE6-515C-4E2614E9129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0325" y="-4686300"/>
                <a:ext cx="254000" cy="271463"/>
              </a:xfrm>
              <a:custGeom>
                <a:avLst/>
                <a:gdLst>
                  <a:gd name="T0" fmla="*/ 33 w 160"/>
                  <a:gd name="T1" fmla="*/ 0 h 171"/>
                  <a:gd name="T2" fmla="*/ 160 w 160"/>
                  <a:gd name="T3" fmla="*/ 96 h 171"/>
                  <a:gd name="T4" fmla="*/ 138 w 160"/>
                  <a:gd name="T5" fmla="*/ 171 h 171"/>
                  <a:gd name="T6" fmla="*/ 0 w 160"/>
                  <a:gd name="T7" fmla="*/ 50 h 171"/>
                  <a:gd name="T8" fmla="*/ 33 w 160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171">
                    <a:moveTo>
                      <a:pt x="33" y="0"/>
                    </a:moveTo>
                    <a:lnTo>
                      <a:pt x="160" y="96"/>
                    </a:lnTo>
                    <a:lnTo>
                      <a:pt x="138" y="171"/>
                    </a:lnTo>
                    <a:lnTo>
                      <a:pt x="0" y="5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7" name="ïŝ1iḑê">
                <a:extLst>
                  <a:ext uri="{FF2B5EF4-FFF2-40B4-BE49-F238E27FC236}">
                    <a16:creationId xmlns:a16="http://schemas.microsoft.com/office/drawing/2014/main" id="{391D9E40-F994-6976-6B7F-3CE905B170D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47975" y="-4648200"/>
                <a:ext cx="104775" cy="220663"/>
              </a:xfrm>
              <a:custGeom>
                <a:avLst/>
                <a:gdLst>
                  <a:gd name="T0" fmla="*/ 26 w 66"/>
                  <a:gd name="T1" fmla="*/ 0 h 139"/>
                  <a:gd name="T2" fmla="*/ 0 w 66"/>
                  <a:gd name="T3" fmla="*/ 74 h 139"/>
                  <a:gd name="T4" fmla="*/ 54 w 66"/>
                  <a:gd name="T5" fmla="*/ 139 h 139"/>
                  <a:gd name="T6" fmla="*/ 66 w 66"/>
                  <a:gd name="T7" fmla="*/ 38 h 139"/>
                  <a:gd name="T8" fmla="*/ 26 w 66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39">
                    <a:moveTo>
                      <a:pt x="26" y="0"/>
                    </a:moveTo>
                    <a:lnTo>
                      <a:pt x="0" y="74"/>
                    </a:lnTo>
                    <a:lnTo>
                      <a:pt x="54" y="139"/>
                    </a:lnTo>
                    <a:lnTo>
                      <a:pt x="66" y="38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8" name="ïsḷïďè">
                <a:extLst>
                  <a:ext uri="{FF2B5EF4-FFF2-40B4-BE49-F238E27FC236}">
                    <a16:creationId xmlns:a16="http://schemas.microsoft.com/office/drawing/2014/main" id="{0AC75AE5-8ED8-102B-E111-9BCB8F8E561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30525" y="-5026025"/>
                <a:ext cx="160338" cy="114300"/>
              </a:xfrm>
              <a:custGeom>
                <a:avLst/>
                <a:gdLst>
                  <a:gd name="T0" fmla="*/ 51 w 51"/>
                  <a:gd name="T1" fmla="*/ 6 h 36"/>
                  <a:gd name="T2" fmla="*/ 40 w 51"/>
                  <a:gd name="T3" fmla="*/ 4 h 36"/>
                  <a:gd name="T4" fmla="*/ 0 w 51"/>
                  <a:gd name="T5" fmla="*/ 29 h 36"/>
                  <a:gd name="T6" fmla="*/ 11 w 51"/>
                  <a:gd name="T7" fmla="*/ 32 h 36"/>
                  <a:gd name="T8" fmla="*/ 51 w 51"/>
                  <a:gd name="T9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6">
                    <a:moveTo>
                      <a:pt x="51" y="6"/>
                    </a:moveTo>
                    <a:cubicBezTo>
                      <a:pt x="40" y="4"/>
                      <a:pt x="40" y="4"/>
                      <a:pt x="40" y="4"/>
                    </a:cubicBezTo>
                    <a:cubicBezTo>
                      <a:pt x="22" y="0"/>
                      <a:pt x="4" y="11"/>
                      <a:pt x="0" y="29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29" y="36"/>
                      <a:pt x="47" y="24"/>
                      <a:pt x="51" y="6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9" name="ïṡ1ïḑè">
                <a:extLst>
                  <a:ext uri="{FF2B5EF4-FFF2-40B4-BE49-F238E27FC236}">
                    <a16:creationId xmlns:a16="http://schemas.microsoft.com/office/drawing/2014/main" id="{2E8F5D95-BD97-3AD3-6D46-C5274AED9E4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30525" y="-5075238"/>
                <a:ext cx="160338" cy="109538"/>
              </a:xfrm>
              <a:custGeom>
                <a:avLst/>
                <a:gdLst>
                  <a:gd name="T0" fmla="*/ 51 w 51"/>
                  <a:gd name="T1" fmla="*/ 6 h 35"/>
                  <a:gd name="T2" fmla="*/ 40 w 51"/>
                  <a:gd name="T3" fmla="*/ 4 h 35"/>
                  <a:gd name="T4" fmla="*/ 0 w 51"/>
                  <a:gd name="T5" fmla="*/ 29 h 35"/>
                  <a:gd name="T6" fmla="*/ 11 w 51"/>
                  <a:gd name="T7" fmla="*/ 31 h 35"/>
                  <a:gd name="T8" fmla="*/ 51 w 51"/>
                  <a:gd name="T9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5">
                    <a:moveTo>
                      <a:pt x="51" y="6"/>
                    </a:moveTo>
                    <a:cubicBezTo>
                      <a:pt x="40" y="4"/>
                      <a:pt x="40" y="4"/>
                      <a:pt x="40" y="4"/>
                    </a:cubicBezTo>
                    <a:cubicBezTo>
                      <a:pt x="22" y="0"/>
                      <a:pt x="4" y="11"/>
                      <a:pt x="0" y="29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29" y="35"/>
                      <a:pt x="47" y="24"/>
                      <a:pt x="51" y="6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0" name="íṣḷïďe">
                <a:extLst>
                  <a:ext uri="{FF2B5EF4-FFF2-40B4-BE49-F238E27FC236}">
                    <a16:creationId xmlns:a16="http://schemas.microsoft.com/office/drawing/2014/main" id="{5CB5C292-FAE6-2274-C2A8-1A6EAD657FA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76550" y="-5087938"/>
                <a:ext cx="141288" cy="119063"/>
              </a:xfrm>
              <a:custGeom>
                <a:avLst/>
                <a:gdLst>
                  <a:gd name="T0" fmla="*/ 43 w 45"/>
                  <a:gd name="T1" fmla="*/ 0 h 38"/>
                  <a:gd name="T2" fmla="*/ 31 w 45"/>
                  <a:gd name="T3" fmla="*/ 2 h 38"/>
                  <a:gd name="T4" fmla="*/ 2 w 45"/>
                  <a:gd name="T5" fmla="*/ 38 h 38"/>
                  <a:gd name="T6" fmla="*/ 13 w 45"/>
                  <a:gd name="T7" fmla="*/ 37 h 38"/>
                  <a:gd name="T8" fmla="*/ 43 w 45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8">
                    <a:moveTo>
                      <a:pt x="43" y="0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13" y="4"/>
                      <a:pt x="0" y="20"/>
                      <a:pt x="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32" y="35"/>
                      <a:pt x="45" y="19"/>
                      <a:pt x="43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1" name="ísľídè">
                <a:extLst>
                  <a:ext uri="{FF2B5EF4-FFF2-40B4-BE49-F238E27FC236}">
                    <a16:creationId xmlns:a16="http://schemas.microsoft.com/office/drawing/2014/main" id="{EFDA83EF-FE54-13B5-2164-5957F5694BB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735263" y="-5100638"/>
                <a:ext cx="298450" cy="307975"/>
              </a:xfrm>
              <a:custGeom>
                <a:avLst/>
                <a:gdLst>
                  <a:gd name="T0" fmla="*/ 95 w 95"/>
                  <a:gd name="T1" fmla="*/ 50 h 98"/>
                  <a:gd name="T2" fmla="*/ 95 w 95"/>
                  <a:gd name="T3" fmla="*/ 51 h 98"/>
                  <a:gd name="T4" fmla="*/ 94 w 95"/>
                  <a:gd name="T5" fmla="*/ 60 h 98"/>
                  <a:gd name="T6" fmla="*/ 44 w 95"/>
                  <a:gd name="T7" fmla="*/ 96 h 98"/>
                  <a:gd name="T8" fmla="*/ 40 w 95"/>
                  <a:gd name="T9" fmla="*/ 95 h 98"/>
                  <a:gd name="T10" fmla="*/ 32 w 95"/>
                  <a:gd name="T11" fmla="*/ 93 h 98"/>
                  <a:gd name="T12" fmla="*/ 5 w 95"/>
                  <a:gd name="T13" fmla="*/ 41 h 98"/>
                  <a:gd name="T14" fmla="*/ 59 w 95"/>
                  <a:gd name="T15" fmla="*/ 6 h 98"/>
                  <a:gd name="T16" fmla="*/ 74 w 95"/>
                  <a:gd name="T17" fmla="*/ 12 h 98"/>
                  <a:gd name="T18" fmla="*/ 77 w 95"/>
                  <a:gd name="T19" fmla="*/ 14 h 98"/>
                  <a:gd name="T20" fmla="*/ 77 w 95"/>
                  <a:gd name="T21" fmla="*/ 14 h 98"/>
                  <a:gd name="T22" fmla="*/ 95 w 95"/>
                  <a:gd name="T23" fmla="*/ 5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5" h="98">
                    <a:moveTo>
                      <a:pt x="95" y="50"/>
                    </a:moveTo>
                    <a:cubicBezTo>
                      <a:pt x="95" y="51"/>
                      <a:pt x="95" y="51"/>
                      <a:pt x="95" y="51"/>
                    </a:cubicBezTo>
                    <a:cubicBezTo>
                      <a:pt x="95" y="54"/>
                      <a:pt x="95" y="57"/>
                      <a:pt x="94" y="60"/>
                    </a:cubicBezTo>
                    <a:cubicBezTo>
                      <a:pt x="89" y="83"/>
                      <a:pt x="67" y="98"/>
                      <a:pt x="44" y="96"/>
                    </a:cubicBezTo>
                    <a:cubicBezTo>
                      <a:pt x="43" y="96"/>
                      <a:pt x="41" y="95"/>
                      <a:pt x="40" y="95"/>
                    </a:cubicBezTo>
                    <a:cubicBezTo>
                      <a:pt x="37" y="94"/>
                      <a:pt x="35" y="94"/>
                      <a:pt x="32" y="93"/>
                    </a:cubicBezTo>
                    <a:cubicBezTo>
                      <a:pt x="12" y="84"/>
                      <a:pt x="0" y="63"/>
                      <a:pt x="5" y="41"/>
                    </a:cubicBezTo>
                    <a:cubicBezTo>
                      <a:pt x="10" y="16"/>
                      <a:pt x="34" y="0"/>
                      <a:pt x="59" y="6"/>
                    </a:cubicBezTo>
                    <a:cubicBezTo>
                      <a:pt x="65" y="7"/>
                      <a:pt x="70" y="9"/>
                      <a:pt x="74" y="12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88" y="22"/>
                      <a:pt x="95" y="35"/>
                      <a:pt x="95" y="50"/>
                    </a:cubicBez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2" name="išľiďe">
                <a:extLst>
                  <a:ext uri="{FF2B5EF4-FFF2-40B4-BE49-F238E27FC236}">
                    <a16:creationId xmlns:a16="http://schemas.microsoft.com/office/drawing/2014/main" id="{74A136E4-FE81-FBBE-910F-5F7BE75C123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28925" y="-4956175"/>
                <a:ext cx="204788" cy="265113"/>
              </a:xfrm>
              <a:custGeom>
                <a:avLst/>
                <a:gdLst>
                  <a:gd name="T0" fmla="*/ 65 w 65"/>
                  <a:gd name="T1" fmla="*/ 59 h 84"/>
                  <a:gd name="T2" fmla="*/ 65 w 65"/>
                  <a:gd name="T3" fmla="*/ 61 h 84"/>
                  <a:gd name="T4" fmla="*/ 39 w 65"/>
                  <a:gd name="T5" fmla="*/ 81 h 84"/>
                  <a:gd name="T6" fmla="*/ 3 w 65"/>
                  <a:gd name="T7" fmla="*/ 73 h 84"/>
                  <a:gd name="T8" fmla="*/ 2 w 65"/>
                  <a:gd name="T9" fmla="*/ 47 h 84"/>
                  <a:gd name="T10" fmla="*/ 0 w 65"/>
                  <a:gd name="T11" fmla="*/ 0 h 84"/>
                  <a:gd name="T12" fmla="*/ 7 w 65"/>
                  <a:gd name="T13" fmla="*/ 1 h 84"/>
                  <a:gd name="T14" fmla="*/ 65 w 65"/>
                  <a:gd name="T15" fmla="*/ 4 h 84"/>
                  <a:gd name="T16" fmla="*/ 65 w 65"/>
                  <a:gd name="T17" fmla="*/ 5 h 84"/>
                  <a:gd name="T18" fmla="*/ 65 w 65"/>
                  <a:gd name="T19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84">
                    <a:moveTo>
                      <a:pt x="65" y="59"/>
                    </a:moveTo>
                    <a:cubicBezTo>
                      <a:pt x="65" y="60"/>
                      <a:pt x="65" y="60"/>
                      <a:pt x="65" y="61"/>
                    </a:cubicBezTo>
                    <a:cubicBezTo>
                      <a:pt x="64" y="74"/>
                      <a:pt x="51" y="84"/>
                      <a:pt x="39" y="81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5" y="5"/>
                      <a:pt x="65" y="5"/>
                      <a:pt x="65" y="5"/>
                    </a:cubicBezTo>
                    <a:lnTo>
                      <a:pt x="65" y="59"/>
                    </a:ln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3" name="iṩḻiḋé">
                <a:extLst>
                  <a:ext uri="{FF2B5EF4-FFF2-40B4-BE49-F238E27FC236}">
                    <a16:creationId xmlns:a16="http://schemas.microsoft.com/office/drawing/2014/main" id="{DD4B3F99-53C4-DC73-6B2D-6B85813C509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47975" y="-5064125"/>
                <a:ext cx="185738" cy="347663"/>
              </a:xfrm>
              <a:custGeom>
                <a:avLst/>
                <a:gdLst>
                  <a:gd name="T0" fmla="*/ 59 w 59"/>
                  <a:gd name="T1" fmla="*/ 93 h 110"/>
                  <a:gd name="T2" fmla="*/ 59 w 59"/>
                  <a:gd name="T3" fmla="*/ 95 h 110"/>
                  <a:gd name="T4" fmla="*/ 31 w 59"/>
                  <a:gd name="T5" fmla="*/ 106 h 110"/>
                  <a:gd name="T6" fmla="*/ 8 w 59"/>
                  <a:gd name="T7" fmla="*/ 84 h 110"/>
                  <a:gd name="T8" fmla="*/ 1 w 59"/>
                  <a:gd name="T9" fmla="*/ 35 h 110"/>
                  <a:gd name="T10" fmla="*/ 1 w 59"/>
                  <a:gd name="T11" fmla="*/ 28 h 110"/>
                  <a:gd name="T12" fmla="*/ 38 w 59"/>
                  <a:gd name="T13" fmla="*/ 0 h 110"/>
                  <a:gd name="T14" fmla="*/ 41 w 59"/>
                  <a:gd name="T15" fmla="*/ 2 h 110"/>
                  <a:gd name="T16" fmla="*/ 41 w 59"/>
                  <a:gd name="T17" fmla="*/ 2 h 110"/>
                  <a:gd name="T18" fmla="*/ 59 w 59"/>
                  <a:gd name="T19" fmla="*/ 38 h 110"/>
                  <a:gd name="T20" fmla="*/ 59 w 59"/>
                  <a:gd name="T21" fmla="*/ 38 h 110"/>
                  <a:gd name="T22" fmla="*/ 59 w 59"/>
                  <a:gd name="T23" fmla="*/ 39 h 110"/>
                  <a:gd name="T24" fmla="*/ 59 w 59"/>
                  <a:gd name="T25" fmla="*/ 9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110">
                    <a:moveTo>
                      <a:pt x="59" y="93"/>
                    </a:moveTo>
                    <a:cubicBezTo>
                      <a:pt x="59" y="94"/>
                      <a:pt x="59" y="94"/>
                      <a:pt x="59" y="95"/>
                    </a:cubicBezTo>
                    <a:cubicBezTo>
                      <a:pt x="52" y="104"/>
                      <a:pt x="43" y="110"/>
                      <a:pt x="31" y="106"/>
                    </a:cubicBezTo>
                    <a:cubicBezTo>
                      <a:pt x="20" y="102"/>
                      <a:pt x="13" y="94"/>
                      <a:pt x="8" y="84"/>
                    </a:cubicBezTo>
                    <a:cubicBezTo>
                      <a:pt x="0" y="67"/>
                      <a:pt x="0" y="45"/>
                      <a:pt x="1" y="35"/>
                    </a:cubicBezTo>
                    <a:cubicBezTo>
                      <a:pt x="1" y="31"/>
                      <a:pt x="1" y="28"/>
                      <a:pt x="1" y="28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52" y="10"/>
                      <a:pt x="59" y="23"/>
                      <a:pt x="59" y="38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39"/>
                      <a:pt x="59" y="39"/>
                      <a:pt x="59" y="39"/>
                    </a:cubicBezTo>
                    <a:lnTo>
                      <a:pt x="59" y="93"/>
                    </a:lnTo>
                    <a:close/>
                  </a:path>
                </a:pathLst>
              </a:custGeom>
              <a:solidFill>
                <a:srgbClr val="FFC1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4" name="í$ľíḑe">
                <a:extLst>
                  <a:ext uri="{FF2B5EF4-FFF2-40B4-BE49-F238E27FC236}">
                    <a16:creationId xmlns:a16="http://schemas.microsoft.com/office/drawing/2014/main" id="{BB0193E1-F554-B092-8A86-CB433A4A33A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716213" y="-5100638"/>
                <a:ext cx="314325" cy="244475"/>
              </a:xfrm>
              <a:custGeom>
                <a:avLst/>
                <a:gdLst>
                  <a:gd name="T0" fmla="*/ 100 w 100"/>
                  <a:gd name="T1" fmla="*/ 41 h 78"/>
                  <a:gd name="T2" fmla="*/ 65 w 100"/>
                  <a:gd name="T3" fmla="*/ 41 h 78"/>
                  <a:gd name="T4" fmla="*/ 32 w 100"/>
                  <a:gd name="T5" fmla="*/ 71 h 78"/>
                  <a:gd name="T6" fmla="*/ 0 w 100"/>
                  <a:gd name="T7" fmla="*/ 77 h 78"/>
                  <a:gd name="T8" fmla="*/ 11 w 100"/>
                  <a:gd name="T9" fmla="*/ 41 h 78"/>
                  <a:gd name="T10" fmla="*/ 65 w 100"/>
                  <a:gd name="T11" fmla="*/ 6 h 78"/>
                  <a:gd name="T12" fmla="*/ 100 w 100"/>
                  <a:gd name="T13" fmla="*/ 4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78">
                    <a:moveTo>
                      <a:pt x="100" y="41"/>
                    </a:moveTo>
                    <a:cubicBezTo>
                      <a:pt x="65" y="41"/>
                      <a:pt x="65" y="41"/>
                      <a:pt x="65" y="41"/>
                    </a:cubicBezTo>
                    <a:cubicBezTo>
                      <a:pt x="51" y="41"/>
                      <a:pt x="50" y="64"/>
                      <a:pt x="32" y="71"/>
                    </a:cubicBezTo>
                    <a:cubicBezTo>
                      <a:pt x="18" y="78"/>
                      <a:pt x="5" y="78"/>
                      <a:pt x="0" y="77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6" y="16"/>
                      <a:pt x="40" y="0"/>
                      <a:pt x="65" y="6"/>
                    </a:cubicBezTo>
                    <a:cubicBezTo>
                      <a:pt x="83" y="10"/>
                      <a:pt x="97" y="24"/>
                      <a:pt x="100" y="41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5" name="íşḷídê">
                <a:extLst>
                  <a:ext uri="{FF2B5EF4-FFF2-40B4-BE49-F238E27FC236}">
                    <a16:creationId xmlns:a16="http://schemas.microsoft.com/office/drawing/2014/main" id="{CCBCBB55-685D-53AD-4500-1CB070B3937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22575" y="-4729163"/>
                <a:ext cx="85725" cy="65088"/>
              </a:xfrm>
              <a:custGeom>
                <a:avLst/>
                <a:gdLst>
                  <a:gd name="T0" fmla="*/ 54 w 54"/>
                  <a:gd name="T1" fmla="*/ 12 h 41"/>
                  <a:gd name="T2" fmla="*/ 0 w 54"/>
                  <a:gd name="T3" fmla="*/ 0 h 41"/>
                  <a:gd name="T4" fmla="*/ 46 w 54"/>
                  <a:gd name="T5" fmla="*/ 41 h 41"/>
                  <a:gd name="T6" fmla="*/ 54 w 54"/>
                  <a:gd name="T7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41">
                    <a:moveTo>
                      <a:pt x="54" y="12"/>
                    </a:moveTo>
                    <a:lnTo>
                      <a:pt x="0" y="0"/>
                    </a:lnTo>
                    <a:lnTo>
                      <a:pt x="46" y="41"/>
                    </a:lnTo>
                    <a:lnTo>
                      <a:pt x="54" y="1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ïSḻiḑè">
                <a:extLst>
                  <a:ext uri="{FF2B5EF4-FFF2-40B4-BE49-F238E27FC236}">
                    <a16:creationId xmlns:a16="http://schemas.microsoft.com/office/drawing/2014/main" id="{19595793-D8EE-3A71-4BD6-BEEA6D59E0D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754313" y="-4933950"/>
                <a:ext cx="103188" cy="100013"/>
              </a:xfrm>
              <a:custGeom>
                <a:avLst/>
                <a:gdLst>
                  <a:gd name="T0" fmla="*/ 31 w 33"/>
                  <a:gd name="T1" fmla="*/ 19 h 32"/>
                  <a:gd name="T2" fmla="*/ 13 w 33"/>
                  <a:gd name="T3" fmla="*/ 31 h 32"/>
                  <a:gd name="T4" fmla="*/ 2 w 33"/>
                  <a:gd name="T5" fmla="*/ 13 h 32"/>
                  <a:gd name="T6" fmla="*/ 19 w 33"/>
                  <a:gd name="T7" fmla="*/ 1 h 32"/>
                  <a:gd name="T8" fmla="*/ 31 w 33"/>
                  <a:gd name="T9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2">
                    <a:moveTo>
                      <a:pt x="31" y="19"/>
                    </a:moveTo>
                    <a:cubicBezTo>
                      <a:pt x="29" y="27"/>
                      <a:pt x="21" y="32"/>
                      <a:pt x="13" y="31"/>
                    </a:cubicBezTo>
                    <a:cubicBezTo>
                      <a:pt x="5" y="29"/>
                      <a:pt x="0" y="21"/>
                      <a:pt x="2" y="13"/>
                    </a:cubicBezTo>
                    <a:cubicBezTo>
                      <a:pt x="3" y="5"/>
                      <a:pt x="11" y="0"/>
                      <a:pt x="19" y="1"/>
                    </a:cubicBezTo>
                    <a:cubicBezTo>
                      <a:pt x="27" y="3"/>
                      <a:pt x="33" y="11"/>
                      <a:pt x="31" y="19"/>
                    </a:cubicBez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íṡ1íḓê">
                <a:extLst>
                  <a:ext uri="{FF2B5EF4-FFF2-40B4-BE49-F238E27FC236}">
                    <a16:creationId xmlns:a16="http://schemas.microsoft.com/office/drawing/2014/main" id="{8A59DEBB-C9A9-708E-1002-7F0471AEF0F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95613" y="-4856163"/>
                <a:ext cx="22225" cy="41275"/>
              </a:xfrm>
              <a:custGeom>
                <a:avLst/>
                <a:gdLst>
                  <a:gd name="T0" fmla="*/ 14 w 14"/>
                  <a:gd name="T1" fmla="*/ 26 h 26"/>
                  <a:gd name="T2" fmla="*/ 0 w 14"/>
                  <a:gd name="T3" fmla="*/ 26 h 26"/>
                  <a:gd name="T4" fmla="*/ 0 w 14"/>
                  <a:gd name="T5" fmla="*/ 22 h 26"/>
                  <a:gd name="T6" fmla="*/ 10 w 14"/>
                  <a:gd name="T7" fmla="*/ 22 h 26"/>
                  <a:gd name="T8" fmla="*/ 10 w 14"/>
                  <a:gd name="T9" fmla="*/ 0 h 26"/>
                  <a:gd name="T10" fmla="*/ 14 w 14"/>
                  <a:gd name="T11" fmla="*/ 0 h 26"/>
                  <a:gd name="T12" fmla="*/ 14 w 14"/>
                  <a:gd name="T1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6">
                    <a:moveTo>
                      <a:pt x="14" y="26"/>
                    </a:moveTo>
                    <a:lnTo>
                      <a:pt x="0" y="26"/>
                    </a:lnTo>
                    <a:lnTo>
                      <a:pt x="0" y="22"/>
                    </a:lnTo>
                    <a:lnTo>
                      <a:pt x="10" y="22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2335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ïŝļïďe">
                <a:extLst>
                  <a:ext uri="{FF2B5EF4-FFF2-40B4-BE49-F238E27FC236}">
                    <a16:creationId xmlns:a16="http://schemas.microsoft.com/office/drawing/2014/main" id="{0898A966-CE6A-4009-5D56-E2F7C11E13C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40050" y="-4799013"/>
                <a:ext cx="46038" cy="25400"/>
              </a:xfrm>
              <a:custGeom>
                <a:avLst/>
                <a:gdLst>
                  <a:gd name="T0" fmla="*/ 15 w 15"/>
                  <a:gd name="T1" fmla="*/ 8 h 8"/>
                  <a:gd name="T2" fmla="*/ 0 w 15"/>
                  <a:gd name="T3" fmla="*/ 0 h 8"/>
                  <a:gd name="T4" fmla="*/ 15 w 15"/>
                  <a:gd name="T5" fmla="*/ 0 h 8"/>
                  <a:gd name="T6" fmla="*/ 15 w 15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">
                    <a:moveTo>
                      <a:pt x="15" y="8"/>
                    </a:moveTo>
                    <a:cubicBezTo>
                      <a:pt x="6" y="8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2335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íśľiḍé">
                <a:extLst>
                  <a:ext uri="{FF2B5EF4-FFF2-40B4-BE49-F238E27FC236}">
                    <a16:creationId xmlns:a16="http://schemas.microsoft.com/office/drawing/2014/main" id="{AEB1360B-3A13-E487-EA4F-5DC08A00D55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335213" y="-3514725"/>
                <a:ext cx="704850" cy="88900"/>
              </a:xfrm>
              <a:custGeom>
                <a:avLst/>
                <a:gdLst>
                  <a:gd name="T0" fmla="*/ 0 w 224"/>
                  <a:gd name="T1" fmla="*/ 10 h 28"/>
                  <a:gd name="T2" fmla="*/ 0 w 224"/>
                  <a:gd name="T3" fmla="*/ 19 h 28"/>
                  <a:gd name="T4" fmla="*/ 9 w 224"/>
                  <a:gd name="T5" fmla="*/ 28 h 28"/>
                  <a:gd name="T6" fmla="*/ 224 w 224"/>
                  <a:gd name="T7" fmla="*/ 28 h 28"/>
                  <a:gd name="T8" fmla="*/ 224 w 224"/>
                  <a:gd name="T9" fmla="*/ 0 h 28"/>
                  <a:gd name="T10" fmla="*/ 9 w 224"/>
                  <a:gd name="T11" fmla="*/ 0 h 28"/>
                  <a:gd name="T12" fmla="*/ 0 w 224"/>
                  <a:gd name="T1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28">
                    <a:moveTo>
                      <a:pt x="0" y="1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24"/>
                      <a:pt x="4" y="28"/>
                      <a:pt x="9" y="28"/>
                    </a:cubicBezTo>
                    <a:cubicBezTo>
                      <a:pt x="224" y="28"/>
                      <a:pt x="224" y="28"/>
                      <a:pt x="224" y="28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îSļíḋe">
                <a:extLst>
                  <a:ext uri="{FF2B5EF4-FFF2-40B4-BE49-F238E27FC236}">
                    <a16:creationId xmlns:a16="http://schemas.microsoft.com/office/drawing/2014/main" id="{CECAED1B-44AE-2CF6-6249-FC76B6F47DC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16225" y="-3514725"/>
                <a:ext cx="652463" cy="88900"/>
              </a:xfrm>
              <a:custGeom>
                <a:avLst/>
                <a:gdLst>
                  <a:gd name="T0" fmla="*/ 0 w 207"/>
                  <a:gd name="T1" fmla="*/ 10 h 28"/>
                  <a:gd name="T2" fmla="*/ 0 w 207"/>
                  <a:gd name="T3" fmla="*/ 19 h 28"/>
                  <a:gd name="T4" fmla="*/ 9 w 207"/>
                  <a:gd name="T5" fmla="*/ 28 h 28"/>
                  <a:gd name="T6" fmla="*/ 207 w 207"/>
                  <a:gd name="T7" fmla="*/ 28 h 28"/>
                  <a:gd name="T8" fmla="*/ 207 w 207"/>
                  <a:gd name="T9" fmla="*/ 0 h 28"/>
                  <a:gd name="T10" fmla="*/ 9 w 207"/>
                  <a:gd name="T11" fmla="*/ 0 h 28"/>
                  <a:gd name="T12" fmla="*/ 0 w 207"/>
                  <a:gd name="T1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" h="28">
                    <a:moveTo>
                      <a:pt x="0" y="1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24"/>
                      <a:pt x="4" y="28"/>
                      <a:pt x="9" y="28"/>
                    </a:cubicBezTo>
                    <a:cubicBezTo>
                      <a:pt x="207" y="28"/>
                      <a:pt x="207" y="28"/>
                      <a:pt x="207" y="28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îṧḷîḍê">
                <a:extLst>
                  <a:ext uri="{FF2B5EF4-FFF2-40B4-BE49-F238E27FC236}">
                    <a16:creationId xmlns:a16="http://schemas.microsoft.com/office/drawing/2014/main" id="{65850DE1-82B5-0ADA-E6C0-98F7A6FAC62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328863" y="-3425825"/>
                <a:ext cx="676275" cy="150813"/>
              </a:xfrm>
              <a:custGeom>
                <a:avLst/>
                <a:gdLst>
                  <a:gd name="T0" fmla="*/ 0 w 215"/>
                  <a:gd name="T1" fmla="*/ 11 h 48"/>
                  <a:gd name="T2" fmla="*/ 0 w 215"/>
                  <a:gd name="T3" fmla="*/ 36 h 48"/>
                  <a:gd name="T4" fmla="*/ 11 w 215"/>
                  <a:gd name="T5" fmla="*/ 48 h 48"/>
                  <a:gd name="T6" fmla="*/ 215 w 215"/>
                  <a:gd name="T7" fmla="*/ 48 h 48"/>
                  <a:gd name="T8" fmla="*/ 215 w 215"/>
                  <a:gd name="T9" fmla="*/ 0 h 48"/>
                  <a:gd name="T10" fmla="*/ 11 w 215"/>
                  <a:gd name="T11" fmla="*/ 0 h 48"/>
                  <a:gd name="T12" fmla="*/ 0 w 215"/>
                  <a:gd name="T13" fmla="*/ 1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5" h="48">
                    <a:moveTo>
                      <a:pt x="0" y="11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43"/>
                      <a:pt x="5" y="48"/>
                      <a:pt x="11" y="4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solidFill>
                <a:srgbClr val="7D55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iSḻíḓê">
                <a:extLst>
                  <a:ext uri="{FF2B5EF4-FFF2-40B4-BE49-F238E27FC236}">
                    <a16:creationId xmlns:a16="http://schemas.microsoft.com/office/drawing/2014/main" id="{5B8C465E-9EF5-6D55-8873-9CB2146E367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32100" y="-3425825"/>
                <a:ext cx="682625" cy="150813"/>
              </a:xfrm>
              <a:custGeom>
                <a:avLst/>
                <a:gdLst>
                  <a:gd name="T0" fmla="*/ 0 w 217"/>
                  <a:gd name="T1" fmla="*/ 11 h 48"/>
                  <a:gd name="T2" fmla="*/ 0 w 217"/>
                  <a:gd name="T3" fmla="*/ 36 h 48"/>
                  <a:gd name="T4" fmla="*/ 11 w 217"/>
                  <a:gd name="T5" fmla="*/ 48 h 48"/>
                  <a:gd name="T6" fmla="*/ 217 w 217"/>
                  <a:gd name="T7" fmla="*/ 48 h 48"/>
                  <a:gd name="T8" fmla="*/ 217 w 217"/>
                  <a:gd name="T9" fmla="*/ 0 h 48"/>
                  <a:gd name="T10" fmla="*/ 11 w 217"/>
                  <a:gd name="T11" fmla="*/ 0 h 48"/>
                  <a:gd name="T12" fmla="*/ 0 w 217"/>
                  <a:gd name="T13" fmla="*/ 1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7" h="48">
                    <a:moveTo>
                      <a:pt x="0" y="11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43"/>
                      <a:pt x="5" y="48"/>
                      <a:pt x="11" y="48"/>
                    </a:cubicBezTo>
                    <a:cubicBezTo>
                      <a:pt x="217" y="48"/>
                      <a:pt x="217" y="48"/>
                      <a:pt x="217" y="48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îsľíḍê">
                <a:extLst>
                  <a:ext uri="{FF2B5EF4-FFF2-40B4-BE49-F238E27FC236}">
                    <a16:creationId xmlns:a16="http://schemas.microsoft.com/office/drawing/2014/main" id="{8F20F344-16DB-13BF-9562-5C250BDD694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75013"/>
                <a:ext cx="598488" cy="1730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îśḻîḓê">
                <a:extLst>
                  <a:ext uri="{FF2B5EF4-FFF2-40B4-BE49-F238E27FC236}">
                    <a16:creationId xmlns:a16="http://schemas.microsoft.com/office/drawing/2014/main" id="{87AE964D-615B-0A2C-AE2E-E866BBB356A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75013"/>
                <a:ext cx="598488" cy="173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íŝļiḍè">
                <a:extLst>
                  <a:ext uri="{FF2B5EF4-FFF2-40B4-BE49-F238E27FC236}">
                    <a16:creationId xmlns:a16="http://schemas.microsoft.com/office/drawing/2014/main" id="{85F06471-A49D-F301-F9F9-ED2A5229768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75013"/>
                <a:ext cx="804863" cy="173038"/>
              </a:xfrm>
              <a:prstGeom prst="rect">
                <a:avLst/>
              </a:prstGeom>
              <a:solidFill>
                <a:srgbClr val="D4C7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ïšlïḑê">
                <a:extLst>
                  <a:ext uri="{FF2B5EF4-FFF2-40B4-BE49-F238E27FC236}">
                    <a16:creationId xmlns:a16="http://schemas.microsoft.com/office/drawing/2014/main" id="{A242BEA1-C60F-43AC-A160-5E6E36C28CD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75013"/>
                <a:ext cx="804863" cy="173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iṡlîďê">
                <a:extLst>
                  <a:ext uri="{FF2B5EF4-FFF2-40B4-BE49-F238E27FC236}">
                    <a16:creationId xmlns:a16="http://schemas.microsoft.com/office/drawing/2014/main" id="{23E8F57D-1443-0116-DDC1-BCDD082A3A1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65488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iSľíḍè">
                <a:extLst>
                  <a:ext uri="{FF2B5EF4-FFF2-40B4-BE49-F238E27FC236}">
                    <a16:creationId xmlns:a16="http://schemas.microsoft.com/office/drawing/2014/main" id="{8F671DED-CD90-1083-C1BD-6B19C1A54FE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65488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isḷïďê">
                <a:extLst>
                  <a:ext uri="{FF2B5EF4-FFF2-40B4-BE49-F238E27FC236}">
                    <a16:creationId xmlns:a16="http://schemas.microsoft.com/office/drawing/2014/main" id="{ADA3C4AB-D9F5-705C-EFF8-E18090A235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65488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iS1ïḋé">
                <a:extLst>
                  <a:ext uri="{FF2B5EF4-FFF2-40B4-BE49-F238E27FC236}">
                    <a16:creationId xmlns:a16="http://schemas.microsoft.com/office/drawing/2014/main" id="{59436F30-B309-3741-C0D5-CE071FAF2F8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43263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işļíḑê">
                <a:extLst>
                  <a:ext uri="{FF2B5EF4-FFF2-40B4-BE49-F238E27FC236}">
                    <a16:creationId xmlns:a16="http://schemas.microsoft.com/office/drawing/2014/main" id="{520DDD3F-097B-9D8F-794D-23ECE7D02F0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43263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îṧļîḋe">
                <a:extLst>
                  <a:ext uri="{FF2B5EF4-FFF2-40B4-BE49-F238E27FC236}">
                    <a16:creationId xmlns:a16="http://schemas.microsoft.com/office/drawing/2014/main" id="{423C996B-FA85-B19C-3245-535319335B0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43263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3" name="îšľiḍé">
                <a:extLst>
                  <a:ext uri="{FF2B5EF4-FFF2-40B4-BE49-F238E27FC236}">
                    <a16:creationId xmlns:a16="http://schemas.microsoft.com/office/drawing/2014/main" id="{45F346FA-5528-B3D2-15ED-20E2B9A39CA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43263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íşľídè">
                <a:extLst>
                  <a:ext uri="{FF2B5EF4-FFF2-40B4-BE49-F238E27FC236}">
                    <a16:creationId xmlns:a16="http://schemas.microsoft.com/office/drawing/2014/main" id="{C1D45FE6-D003-6D32-887C-B1038335AF2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21038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ïS1íḓé">
                <a:extLst>
                  <a:ext uri="{FF2B5EF4-FFF2-40B4-BE49-F238E27FC236}">
                    <a16:creationId xmlns:a16="http://schemas.microsoft.com/office/drawing/2014/main" id="{438C3011-47C5-508E-86EC-EBB48030C2A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21038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ïślîḍê">
                <a:extLst>
                  <a:ext uri="{FF2B5EF4-FFF2-40B4-BE49-F238E27FC236}">
                    <a16:creationId xmlns:a16="http://schemas.microsoft.com/office/drawing/2014/main" id="{0DE3257C-43A7-4B97-8DF7-FC5BB2E1368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21038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íṧľîḓé">
                <a:extLst>
                  <a:ext uri="{FF2B5EF4-FFF2-40B4-BE49-F238E27FC236}">
                    <a16:creationId xmlns:a16="http://schemas.microsoft.com/office/drawing/2014/main" id="{C142D547-9C39-B868-CE7E-94F1512881E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21038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îŝḻîḋe">
                <a:extLst>
                  <a:ext uri="{FF2B5EF4-FFF2-40B4-BE49-F238E27FC236}">
                    <a16:creationId xmlns:a16="http://schemas.microsoft.com/office/drawing/2014/main" id="{97AA40B7-77B2-B717-9DA9-68C9B771F64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01988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íSļíḑe">
                <a:extLst>
                  <a:ext uri="{FF2B5EF4-FFF2-40B4-BE49-F238E27FC236}">
                    <a16:creationId xmlns:a16="http://schemas.microsoft.com/office/drawing/2014/main" id="{82AFDC21-BC9C-3BB2-9E52-C02C8F5F0FB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01988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0" name="íšḻiḑé">
                <a:extLst>
                  <a:ext uri="{FF2B5EF4-FFF2-40B4-BE49-F238E27FC236}">
                    <a16:creationId xmlns:a16="http://schemas.microsoft.com/office/drawing/2014/main" id="{64B1DF08-13EB-92AD-4CC9-50168536894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01988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1" name="ïṡḻïḑê">
                <a:extLst>
                  <a:ext uri="{FF2B5EF4-FFF2-40B4-BE49-F238E27FC236}">
                    <a16:creationId xmlns:a16="http://schemas.microsoft.com/office/drawing/2014/main" id="{54661241-947F-3B75-D863-545A74C7C42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01988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2" name="ïşľíḓé">
                <a:extLst>
                  <a:ext uri="{FF2B5EF4-FFF2-40B4-BE49-F238E27FC236}">
                    <a16:creationId xmlns:a16="http://schemas.microsoft.com/office/drawing/2014/main" id="{ED42C1DC-A0B4-E42C-7BB9-89A57AB13AB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79763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3" name="íṧlïḑè">
                <a:extLst>
                  <a:ext uri="{FF2B5EF4-FFF2-40B4-BE49-F238E27FC236}">
                    <a16:creationId xmlns:a16="http://schemas.microsoft.com/office/drawing/2014/main" id="{85517D6D-8089-64D2-039D-4F84637961E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79763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4" name="í$ḷïḓê">
                <a:extLst>
                  <a:ext uri="{FF2B5EF4-FFF2-40B4-BE49-F238E27FC236}">
                    <a16:creationId xmlns:a16="http://schemas.microsoft.com/office/drawing/2014/main" id="{88E35F34-1671-C488-7945-CDC2DAF76F6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79763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5" name="iṣļiḋé">
                <a:extLst>
                  <a:ext uri="{FF2B5EF4-FFF2-40B4-BE49-F238E27FC236}">
                    <a16:creationId xmlns:a16="http://schemas.microsoft.com/office/drawing/2014/main" id="{B10E3225-401F-441D-7E54-9DC16C80AF6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79763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6" name="islïḑè">
                <a:extLst>
                  <a:ext uri="{FF2B5EF4-FFF2-40B4-BE49-F238E27FC236}">
                    <a16:creationId xmlns:a16="http://schemas.microsoft.com/office/drawing/2014/main" id="{82E904B9-1D45-8977-B9EC-AB4609D0F31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62300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7" name="îš1ïďe">
                <a:extLst>
                  <a:ext uri="{FF2B5EF4-FFF2-40B4-BE49-F238E27FC236}">
                    <a16:creationId xmlns:a16="http://schemas.microsoft.com/office/drawing/2014/main" id="{5C47FE47-6F21-C899-6C3B-E7C315178BE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62300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8" name="îşľïďê">
                <a:extLst>
                  <a:ext uri="{FF2B5EF4-FFF2-40B4-BE49-F238E27FC236}">
                    <a16:creationId xmlns:a16="http://schemas.microsoft.com/office/drawing/2014/main" id="{C0237B6F-85F8-E6ED-95EC-1E037247AB5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62300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9" name="iṩlîḓè">
                <a:extLst>
                  <a:ext uri="{FF2B5EF4-FFF2-40B4-BE49-F238E27FC236}">
                    <a16:creationId xmlns:a16="http://schemas.microsoft.com/office/drawing/2014/main" id="{DA352667-FAF6-1215-5F9E-C422B75D7E8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62300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0" name="ïşļiḓe">
                <a:extLst>
                  <a:ext uri="{FF2B5EF4-FFF2-40B4-BE49-F238E27FC236}">
                    <a16:creationId xmlns:a16="http://schemas.microsoft.com/office/drawing/2014/main" id="{CE52B6AA-507C-D238-9397-8FEF41748D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40075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1" name="íṧḷïḍé">
                <a:extLst>
                  <a:ext uri="{FF2B5EF4-FFF2-40B4-BE49-F238E27FC236}">
                    <a16:creationId xmlns:a16="http://schemas.microsoft.com/office/drawing/2014/main" id="{BA2D301F-3E6C-3A7F-08C4-C05A1BEC72E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40075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2" name="íṣ1îḋé">
                <a:extLst>
                  <a:ext uri="{FF2B5EF4-FFF2-40B4-BE49-F238E27FC236}">
                    <a16:creationId xmlns:a16="http://schemas.microsoft.com/office/drawing/2014/main" id="{BFAC1E58-2F41-88B9-2497-1E0462C5F11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40075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3" name="íṩlîḍê">
                <a:extLst>
                  <a:ext uri="{FF2B5EF4-FFF2-40B4-BE49-F238E27FC236}">
                    <a16:creationId xmlns:a16="http://schemas.microsoft.com/office/drawing/2014/main" id="{B7B75D83-6CCB-0CEF-BE15-DABB04035A1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40075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4" name="ísḷïďê">
                <a:extLst>
                  <a:ext uri="{FF2B5EF4-FFF2-40B4-BE49-F238E27FC236}">
                    <a16:creationId xmlns:a16="http://schemas.microsoft.com/office/drawing/2014/main" id="{E9C4C18B-ACF9-7958-6249-CF260E054D1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17850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5" name="íṩľîďé">
                <a:extLst>
                  <a:ext uri="{FF2B5EF4-FFF2-40B4-BE49-F238E27FC236}">
                    <a16:creationId xmlns:a16="http://schemas.microsoft.com/office/drawing/2014/main" id="{3E7212D9-5D9E-D5B3-E279-70FEBD0F65C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17850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6" name="ïṡ1iḓe">
                <a:extLst>
                  <a:ext uri="{FF2B5EF4-FFF2-40B4-BE49-F238E27FC236}">
                    <a16:creationId xmlns:a16="http://schemas.microsoft.com/office/drawing/2014/main" id="{3FDC4312-92DE-A96B-B5C3-EF8318BD5B7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17850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7" name="íŝļïḍè">
                <a:extLst>
                  <a:ext uri="{FF2B5EF4-FFF2-40B4-BE49-F238E27FC236}">
                    <a16:creationId xmlns:a16="http://schemas.microsoft.com/office/drawing/2014/main" id="{A138269B-83CC-E8F7-1EB9-3C56B88D79E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17850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8" name="îślíḋè">
                <a:extLst>
                  <a:ext uri="{FF2B5EF4-FFF2-40B4-BE49-F238E27FC236}">
                    <a16:creationId xmlns:a16="http://schemas.microsoft.com/office/drawing/2014/main" id="{B20A8F52-FD50-82E9-5A68-B3D7A99491C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98838" y="-3057525"/>
                <a:ext cx="1687513" cy="742950"/>
              </a:xfrm>
              <a:custGeom>
                <a:avLst/>
                <a:gdLst>
                  <a:gd name="T0" fmla="*/ 0 w 1063"/>
                  <a:gd name="T1" fmla="*/ 468 h 468"/>
                  <a:gd name="T2" fmla="*/ 64 w 1063"/>
                  <a:gd name="T3" fmla="*/ 468 h 468"/>
                  <a:gd name="T4" fmla="*/ 583 w 1063"/>
                  <a:gd name="T5" fmla="*/ 51 h 468"/>
                  <a:gd name="T6" fmla="*/ 1005 w 1063"/>
                  <a:gd name="T7" fmla="*/ 468 h 468"/>
                  <a:gd name="T8" fmla="*/ 1063 w 1063"/>
                  <a:gd name="T9" fmla="*/ 468 h 468"/>
                  <a:gd name="T10" fmla="*/ 585 w 1063"/>
                  <a:gd name="T11" fmla="*/ 0 h 468"/>
                  <a:gd name="T12" fmla="*/ 0 w 1063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3" h="468">
                    <a:moveTo>
                      <a:pt x="0" y="468"/>
                    </a:moveTo>
                    <a:lnTo>
                      <a:pt x="64" y="468"/>
                    </a:lnTo>
                    <a:lnTo>
                      <a:pt x="583" y="51"/>
                    </a:lnTo>
                    <a:lnTo>
                      <a:pt x="1005" y="468"/>
                    </a:lnTo>
                    <a:lnTo>
                      <a:pt x="1063" y="468"/>
                    </a:lnTo>
                    <a:lnTo>
                      <a:pt x="585" y="0"/>
                    </a:lnTo>
                    <a:lnTo>
                      <a:pt x="0" y="468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9" name="iśļîḓé">
                <a:extLst>
                  <a:ext uri="{FF2B5EF4-FFF2-40B4-BE49-F238E27FC236}">
                    <a16:creationId xmlns:a16="http://schemas.microsoft.com/office/drawing/2014/main" id="{FEA01A37-A618-BCF3-A552-A412A0336BE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87400" y="-3101975"/>
                <a:ext cx="5934075" cy="16986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0" name="íṩḷïḍe">
                <a:extLst>
                  <a:ext uri="{FF2B5EF4-FFF2-40B4-BE49-F238E27FC236}">
                    <a16:creationId xmlns:a16="http://schemas.microsoft.com/office/drawing/2014/main" id="{19EFB23C-786D-8F05-67CB-1F5688D3361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87400" y="-3101975"/>
                <a:ext cx="3024188" cy="16986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1" name="iṧḷíḓê">
                <a:extLst>
                  <a:ext uri="{FF2B5EF4-FFF2-40B4-BE49-F238E27FC236}">
                    <a16:creationId xmlns:a16="http://schemas.microsoft.com/office/drawing/2014/main" id="{7DF77C4B-14D2-68D0-58E6-08B72863AE5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79775" y="-2932113"/>
                <a:ext cx="301625" cy="617538"/>
              </a:xfrm>
              <a:custGeom>
                <a:avLst/>
                <a:gdLst>
                  <a:gd name="T0" fmla="*/ 57 w 190"/>
                  <a:gd name="T1" fmla="*/ 0 h 389"/>
                  <a:gd name="T2" fmla="*/ 0 w 190"/>
                  <a:gd name="T3" fmla="*/ 389 h 389"/>
                  <a:gd name="T4" fmla="*/ 135 w 190"/>
                  <a:gd name="T5" fmla="*/ 389 h 389"/>
                  <a:gd name="T6" fmla="*/ 190 w 190"/>
                  <a:gd name="T7" fmla="*/ 0 h 389"/>
                  <a:gd name="T8" fmla="*/ 57 w 190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389">
                    <a:moveTo>
                      <a:pt x="57" y="0"/>
                    </a:moveTo>
                    <a:lnTo>
                      <a:pt x="0" y="389"/>
                    </a:lnTo>
                    <a:lnTo>
                      <a:pt x="135" y="389"/>
                    </a:lnTo>
                    <a:lnTo>
                      <a:pt x="190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2" name="î$ḷídé">
                <a:extLst>
                  <a:ext uri="{FF2B5EF4-FFF2-40B4-BE49-F238E27FC236}">
                    <a16:creationId xmlns:a16="http://schemas.microsoft.com/office/drawing/2014/main" id="{AA5713BB-E5D3-CEF5-3746-3EB7C8321BD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46188" y="-2932113"/>
                <a:ext cx="303213" cy="617538"/>
              </a:xfrm>
              <a:custGeom>
                <a:avLst/>
                <a:gdLst>
                  <a:gd name="T0" fmla="*/ 58 w 191"/>
                  <a:gd name="T1" fmla="*/ 0 h 389"/>
                  <a:gd name="T2" fmla="*/ 0 w 191"/>
                  <a:gd name="T3" fmla="*/ 389 h 389"/>
                  <a:gd name="T4" fmla="*/ 135 w 191"/>
                  <a:gd name="T5" fmla="*/ 389 h 389"/>
                  <a:gd name="T6" fmla="*/ 191 w 191"/>
                  <a:gd name="T7" fmla="*/ 0 h 389"/>
                  <a:gd name="T8" fmla="*/ 58 w 191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89">
                    <a:moveTo>
                      <a:pt x="58" y="0"/>
                    </a:moveTo>
                    <a:lnTo>
                      <a:pt x="0" y="389"/>
                    </a:lnTo>
                    <a:lnTo>
                      <a:pt x="135" y="389"/>
                    </a:lnTo>
                    <a:lnTo>
                      <a:pt x="191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3" name="íṣḷídé">
                <a:extLst>
                  <a:ext uri="{FF2B5EF4-FFF2-40B4-BE49-F238E27FC236}">
                    <a16:creationId xmlns:a16="http://schemas.microsoft.com/office/drawing/2014/main" id="{A69F126F-685E-3515-5ACC-DE76D6EF3D5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679950" y="-2932113"/>
                <a:ext cx="301625" cy="617538"/>
              </a:xfrm>
              <a:custGeom>
                <a:avLst/>
                <a:gdLst>
                  <a:gd name="T0" fmla="*/ 0 w 190"/>
                  <a:gd name="T1" fmla="*/ 0 h 389"/>
                  <a:gd name="T2" fmla="*/ 55 w 190"/>
                  <a:gd name="T3" fmla="*/ 389 h 389"/>
                  <a:gd name="T4" fmla="*/ 190 w 190"/>
                  <a:gd name="T5" fmla="*/ 389 h 389"/>
                  <a:gd name="T6" fmla="*/ 135 w 190"/>
                  <a:gd name="T7" fmla="*/ 0 h 389"/>
                  <a:gd name="T8" fmla="*/ 0 w 190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389">
                    <a:moveTo>
                      <a:pt x="0" y="0"/>
                    </a:moveTo>
                    <a:lnTo>
                      <a:pt x="55" y="389"/>
                    </a:lnTo>
                    <a:lnTo>
                      <a:pt x="190" y="389"/>
                    </a:lnTo>
                    <a:lnTo>
                      <a:pt x="1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4" name="íš1iḑé">
                <a:extLst>
                  <a:ext uri="{FF2B5EF4-FFF2-40B4-BE49-F238E27FC236}">
                    <a16:creationId xmlns:a16="http://schemas.microsoft.com/office/drawing/2014/main" id="{21F39AE7-B88F-DA91-117C-B7AA9B41C45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992813" y="-2932113"/>
                <a:ext cx="301625" cy="617538"/>
              </a:xfrm>
              <a:custGeom>
                <a:avLst/>
                <a:gdLst>
                  <a:gd name="T0" fmla="*/ 0 w 190"/>
                  <a:gd name="T1" fmla="*/ 0 h 389"/>
                  <a:gd name="T2" fmla="*/ 57 w 190"/>
                  <a:gd name="T3" fmla="*/ 389 h 389"/>
                  <a:gd name="T4" fmla="*/ 190 w 190"/>
                  <a:gd name="T5" fmla="*/ 389 h 389"/>
                  <a:gd name="T6" fmla="*/ 134 w 190"/>
                  <a:gd name="T7" fmla="*/ 0 h 389"/>
                  <a:gd name="T8" fmla="*/ 0 w 190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389">
                    <a:moveTo>
                      <a:pt x="0" y="0"/>
                    </a:moveTo>
                    <a:lnTo>
                      <a:pt x="57" y="389"/>
                    </a:lnTo>
                    <a:lnTo>
                      <a:pt x="190" y="389"/>
                    </a:lnTo>
                    <a:lnTo>
                      <a:pt x="1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5" name="iśļíḓe">
                <a:extLst>
                  <a:ext uri="{FF2B5EF4-FFF2-40B4-BE49-F238E27FC236}">
                    <a16:creationId xmlns:a16="http://schemas.microsoft.com/office/drawing/2014/main" id="{1CC55F46-3732-5987-1CD7-67BA8F2730A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86188" y="-4497388"/>
                <a:ext cx="246063" cy="1014413"/>
              </a:xfrm>
              <a:custGeom>
                <a:avLst/>
                <a:gdLst>
                  <a:gd name="T0" fmla="*/ 5 w 78"/>
                  <a:gd name="T1" fmla="*/ 161 h 322"/>
                  <a:gd name="T2" fmla="*/ 0 w 78"/>
                  <a:gd name="T3" fmla="*/ 322 h 322"/>
                  <a:gd name="T4" fmla="*/ 3 w 78"/>
                  <a:gd name="T5" fmla="*/ 322 h 322"/>
                  <a:gd name="T6" fmla="*/ 8 w 78"/>
                  <a:gd name="T7" fmla="*/ 161 h 322"/>
                  <a:gd name="T8" fmla="*/ 78 w 78"/>
                  <a:gd name="T9" fmla="*/ 2 h 322"/>
                  <a:gd name="T10" fmla="*/ 76 w 78"/>
                  <a:gd name="T11" fmla="*/ 0 h 322"/>
                  <a:gd name="T12" fmla="*/ 5 w 78"/>
                  <a:gd name="T13" fmla="*/ 161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322">
                    <a:moveTo>
                      <a:pt x="5" y="161"/>
                    </a:moveTo>
                    <a:cubicBezTo>
                      <a:pt x="1" y="256"/>
                      <a:pt x="0" y="321"/>
                      <a:pt x="0" y="322"/>
                    </a:cubicBezTo>
                    <a:cubicBezTo>
                      <a:pt x="3" y="322"/>
                      <a:pt x="3" y="322"/>
                      <a:pt x="3" y="322"/>
                    </a:cubicBezTo>
                    <a:cubicBezTo>
                      <a:pt x="3" y="321"/>
                      <a:pt x="4" y="256"/>
                      <a:pt x="8" y="161"/>
                    </a:cubicBezTo>
                    <a:cubicBezTo>
                      <a:pt x="13" y="67"/>
                      <a:pt x="78" y="3"/>
                      <a:pt x="78" y="2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1"/>
                      <a:pt x="10" y="65"/>
                      <a:pt x="5" y="16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6" name="iṥlíḑé">
                <a:extLst>
                  <a:ext uri="{FF2B5EF4-FFF2-40B4-BE49-F238E27FC236}">
                    <a16:creationId xmlns:a16="http://schemas.microsoft.com/office/drawing/2014/main" id="{6CD30D7E-CB37-E7DE-948D-FFEBDC8F974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811588" y="-4248150"/>
                <a:ext cx="320675" cy="793750"/>
              </a:xfrm>
              <a:custGeom>
                <a:avLst/>
                <a:gdLst>
                  <a:gd name="T0" fmla="*/ 30 w 102"/>
                  <a:gd name="T1" fmla="*/ 51 h 252"/>
                  <a:gd name="T2" fmla="*/ 0 w 102"/>
                  <a:gd name="T3" fmla="*/ 252 h 252"/>
                  <a:gd name="T4" fmla="*/ 3 w 102"/>
                  <a:gd name="T5" fmla="*/ 252 h 252"/>
                  <a:gd name="T6" fmla="*/ 33 w 102"/>
                  <a:gd name="T7" fmla="*/ 53 h 252"/>
                  <a:gd name="T8" fmla="*/ 102 w 102"/>
                  <a:gd name="T9" fmla="*/ 3 h 252"/>
                  <a:gd name="T10" fmla="*/ 101 w 102"/>
                  <a:gd name="T11" fmla="*/ 0 h 252"/>
                  <a:gd name="T12" fmla="*/ 30 w 102"/>
                  <a:gd name="T13" fmla="*/ 5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52">
                    <a:moveTo>
                      <a:pt x="30" y="51"/>
                    </a:moveTo>
                    <a:cubicBezTo>
                      <a:pt x="11" y="80"/>
                      <a:pt x="1" y="245"/>
                      <a:pt x="0" y="252"/>
                    </a:cubicBezTo>
                    <a:cubicBezTo>
                      <a:pt x="3" y="252"/>
                      <a:pt x="3" y="252"/>
                      <a:pt x="3" y="252"/>
                    </a:cubicBezTo>
                    <a:cubicBezTo>
                      <a:pt x="3" y="250"/>
                      <a:pt x="14" y="81"/>
                      <a:pt x="33" y="53"/>
                    </a:cubicBezTo>
                    <a:cubicBezTo>
                      <a:pt x="51" y="24"/>
                      <a:pt x="102" y="3"/>
                      <a:pt x="102" y="3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99" y="1"/>
                      <a:pt x="49" y="22"/>
                      <a:pt x="30" y="5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7" name="îśļíḓe">
                <a:extLst>
                  <a:ext uri="{FF2B5EF4-FFF2-40B4-BE49-F238E27FC236}">
                    <a16:creationId xmlns:a16="http://schemas.microsoft.com/office/drawing/2014/main" id="{AF21FD67-89A9-B99C-2053-20FA5D15332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67138" y="-3935413"/>
                <a:ext cx="169863" cy="481013"/>
              </a:xfrm>
              <a:custGeom>
                <a:avLst/>
                <a:gdLst>
                  <a:gd name="T0" fmla="*/ 3 w 54"/>
                  <a:gd name="T1" fmla="*/ 62 h 153"/>
                  <a:gd name="T2" fmla="*/ 1 w 54"/>
                  <a:gd name="T3" fmla="*/ 153 h 153"/>
                  <a:gd name="T4" fmla="*/ 4 w 54"/>
                  <a:gd name="T5" fmla="*/ 153 h 153"/>
                  <a:gd name="T6" fmla="*/ 6 w 54"/>
                  <a:gd name="T7" fmla="*/ 62 h 153"/>
                  <a:gd name="T8" fmla="*/ 54 w 54"/>
                  <a:gd name="T9" fmla="*/ 2 h 153"/>
                  <a:gd name="T10" fmla="*/ 52 w 54"/>
                  <a:gd name="T11" fmla="*/ 0 h 153"/>
                  <a:gd name="T12" fmla="*/ 3 w 54"/>
                  <a:gd name="T13" fmla="*/ 6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53">
                    <a:moveTo>
                      <a:pt x="3" y="62"/>
                    </a:moveTo>
                    <a:cubicBezTo>
                      <a:pt x="0" y="99"/>
                      <a:pt x="1" y="152"/>
                      <a:pt x="1" y="153"/>
                    </a:cubicBezTo>
                    <a:cubicBezTo>
                      <a:pt x="4" y="153"/>
                      <a:pt x="4" y="153"/>
                      <a:pt x="4" y="153"/>
                    </a:cubicBezTo>
                    <a:cubicBezTo>
                      <a:pt x="4" y="152"/>
                      <a:pt x="3" y="99"/>
                      <a:pt x="6" y="62"/>
                    </a:cubicBezTo>
                    <a:cubicBezTo>
                      <a:pt x="9" y="25"/>
                      <a:pt x="53" y="2"/>
                      <a:pt x="54" y="2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0" y="0"/>
                      <a:pt x="6" y="23"/>
                      <a:pt x="3" y="6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8" name="íṧlïḍe">
                <a:extLst>
                  <a:ext uri="{FF2B5EF4-FFF2-40B4-BE49-F238E27FC236}">
                    <a16:creationId xmlns:a16="http://schemas.microsoft.com/office/drawing/2014/main" id="{C5BB8F8F-1385-1010-8567-5B17B93A40C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856038" y="-4619625"/>
                <a:ext cx="398463" cy="396875"/>
              </a:xfrm>
              <a:custGeom>
                <a:avLst/>
                <a:gdLst>
                  <a:gd name="T0" fmla="*/ 42 w 127"/>
                  <a:gd name="T1" fmla="*/ 39 h 126"/>
                  <a:gd name="T2" fmla="*/ 0 w 127"/>
                  <a:gd name="T3" fmla="*/ 126 h 126"/>
                  <a:gd name="T4" fmla="*/ 127 w 127"/>
                  <a:gd name="T5" fmla="*/ 15 h 126"/>
                  <a:gd name="T6" fmla="*/ 42 w 127"/>
                  <a:gd name="T7" fmla="*/ 3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7" h="126">
                    <a:moveTo>
                      <a:pt x="42" y="39"/>
                    </a:moveTo>
                    <a:cubicBezTo>
                      <a:pt x="11" y="77"/>
                      <a:pt x="0" y="126"/>
                      <a:pt x="0" y="126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5"/>
                      <a:pt x="74" y="0"/>
                      <a:pt x="42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9" name="ïşľiḍé">
                <a:extLst>
                  <a:ext uri="{FF2B5EF4-FFF2-40B4-BE49-F238E27FC236}">
                    <a16:creationId xmlns:a16="http://schemas.microsoft.com/office/drawing/2014/main" id="{861CD811-6A11-4818-61E0-72C9A59ED8B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92538" y="-4121150"/>
                <a:ext cx="333375" cy="336550"/>
              </a:xfrm>
              <a:custGeom>
                <a:avLst/>
                <a:gdLst>
                  <a:gd name="T0" fmla="*/ 0 w 106"/>
                  <a:gd name="T1" fmla="*/ 107 h 107"/>
                  <a:gd name="T2" fmla="*/ 106 w 106"/>
                  <a:gd name="T3" fmla="*/ 53 h 107"/>
                  <a:gd name="T4" fmla="*/ 0 w 106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6" h="107">
                    <a:moveTo>
                      <a:pt x="0" y="107"/>
                    </a:moveTo>
                    <a:cubicBezTo>
                      <a:pt x="106" y="53"/>
                      <a:pt x="106" y="53"/>
                      <a:pt x="106" y="53"/>
                    </a:cubicBezTo>
                    <a:cubicBezTo>
                      <a:pt x="106" y="53"/>
                      <a:pt x="33" y="0"/>
                      <a:pt x="0" y="1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0" name="ïS1iḋè">
                <a:extLst>
                  <a:ext uri="{FF2B5EF4-FFF2-40B4-BE49-F238E27FC236}">
                    <a16:creationId xmlns:a16="http://schemas.microsoft.com/office/drawing/2014/main" id="{FE3809F6-62B2-B64F-12D1-D5C7539C23C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11600" y="-4254500"/>
                <a:ext cx="233363" cy="169863"/>
              </a:xfrm>
              <a:custGeom>
                <a:avLst/>
                <a:gdLst>
                  <a:gd name="T0" fmla="*/ 0 w 74"/>
                  <a:gd name="T1" fmla="*/ 54 h 54"/>
                  <a:gd name="T2" fmla="*/ 74 w 74"/>
                  <a:gd name="T3" fmla="*/ 4 h 54"/>
                  <a:gd name="T4" fmla="*/ 0 w 74"/>
                  <a:gd name="T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54">
                    <a:moveTo>
                      <a:pt x="0" y="54"/>
                    </a:moveTo>
                    <a:cubicBezTo>
                      <a:pt x="74" y="4"/>
                      <a:pt x="74" y="4"/>
                      <a:pt x="74" y="4"/>
                    </a:cubicBezTo>
                    <a:cubicBezTo>
                      <a:pt x="7" y="0"/>
                      <a:pt x="0" y="54"/>
                      <a:pt x="0" y="5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1" name="i$ľîdé">
                <a:extLst>
                  <a:ext uri="{FF2B5EF4-FFF2-40B4-BE49-F238E27FC236}">
                    <a16:creationId xmlns:a16="http://schemas.microsoft.com/office/drawing/2014/main" id="{E839DEC3-D845-963B-61F2-949F3435E7F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29038" y="-3560763"/>
                <a:ext cx="153988" cy="458788"/>
              </a:xfrm>
              <a:custGeom>
                <a:avLst/>
                <a:gdLst>
                  <a:gd name="T0" fmla="*/ 36 w 49"/>
                  <a:gd name="T1" fmla="*/ 0 h 146"/>
                  <a:gd name="T2" fmla="*/ 13 w 49"/>
                  <a:gd name="T3" fmla="*/ 0 h 146"/>
                  <a:gd name="T4" fmla="*/ 0 w 49"/>
                  <a:gd name="T5" fmla="*/ 13 h 146"/>
                  <a:gd name="T6" fmla="*/ 0 w 49"/>
                  <a:gd name="T7" fmla="*/ 146 h 146"/>
                  <a:gd name="T8" fmla="*/ 49 w 49"/>
                  <a:gd name="T9" fmla="*/ 146 h 146"/>
                  <a:gd name="T10" fmla="*/ 49 w 49"/>
                  <a:gd name="T11" fmla="*/ 13 h 146"/>
                  <a:gd name="T12" fmla="*/ 36 w 49"/>
                  <a:gd name="T13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146">
                    <a:moveTo>
                      <a:pt x="36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49" y="146"/>
                      <a:pt x="49" y="146"/>
                      <a:pt x="49" y="146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6"/>
                      <a:pt x="43" y="0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2" name="íšḻiḓê">
                <a:extLst>
                  <a:ext uri="{FF2B5EF4-FFF2-40B4-BE49-F238E27FC236}">
                    <a16:creationId xmlns:a16="http://schemas.microsoft.com/office/drawing/2014/main" id="{264F1332-9D2B-DA36-6DC4-B0F66199B48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760788" y="-3605213"/>
                <a:ext cx="88900" cy="571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3" name="iş1ïḓê">
                <a:extLst>
                  <a:ext uri="{FF2B5EF4-FFF2-40B4-BE49-F238E27FC236}">
                    <a16:creationId xmlns:a16="http://schemas.microsoft.com/office/drawing/2014/main" id="{7AF9FBC6-1AF3-B6B1-3B4F-31326FAED9B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748088" y="-3627438"/>
                <a:ext cx="115888" cy="222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4" name="íṡḻíḑê">
                <a:extLst>
                  <a:ext uri="{FF2B5EF4-FFF2-40B4-BE49-F238E27FC236}">
                    <a16:creationId xmlns:a16="http://schemas.microsoft.com/office/drawing/2014/main" id="{86E7D5D0-9D0E-1BED-5796-2FE67692B1E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991100" y="-4754563"/>
                <a:ext cx="679450" cy="582613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5" name="ïS1îḑé">
                <a:extLst>
                  <a:ext uri="{FF2B5EF4-FFF2-40B4-BE49-F238E27FC236}">
                    <a16:creationId xmlns:a16="http://schemas.microsoft.com/office/drawing/2014/main" id="{CD4F488C-BF71-1AA3-5D8A-77AA8F54B72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08638" y="-4725988"/>
                <a:ext cx="25400" cy="254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6" name="îṥḻiḍé">
                <a:extLst>
                  <a:ext uri="{FF2B5EF4-FFF2-40B4-BE49-F238E27FC236}">
                    <a16:creationId xmlns:a16="http://schemas.microsoft.com/office/drawing/2014/main" id="{F92F9B9F-9779-9405-31F9-2F94B841752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561013" y="-4725988"/>
                <a:ext cx="28575" cy="254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7" name="îṧḷîḍè">
                <a:extLst>
                  <a:ext uri="{FF2B5EF4-FFF2-40B4-BE49-F238E27FC236}">
                    <a16:creationId xmlns:a16="http://schemas.microsoft.com/office/drawing/2014/main" id="{97DC60A4-D9C2-F403-B9A3-D2AE72BF532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516563" y="-4725988"/>
                <a:ext cx="25400" cy="254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8" name="išlîdè">
                <a:extLst>
                  <a:ext uri="{FF2B5EF4-FFF2-40B4-BE49-F238E27FC236}">
                    <a16:creationId xmlns:a16="http://schemas.microsoft.com/office/drawing/2014/main" id="{4A80D5F2-A5D5-8B9E-C7A1-EE97266534F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035550" y="-4267200"/>
                <a:ext cx="106363" cy="31750"/>
              </a:xfrm>
              <a:custGeom>
                <a:avLst/>
                <a:gdLst>
                  <a:gd name="T0" fmla="*/ 29 w 34"/>
                  <a:gd name="T1" fmla="*/ 10 h 10"/>
                  <a:gd name="T2" fmla="*/ 5 w 34"/>
                  <a:gd name="T3" fmla="*/ 10 h 10"/>
                  <a:gd name="T4" fmla="*/ 0 w 34"/>
                  <a:gd name="T5" fmla="*/ 5 h 10"/>
                  <a:gd name="T6" fmla="*/ 5 w 34"/>
                  <a:gd name="T7" fmla="*/ 0 h 10"/>
                  <a:gd name="T8" fmla="*/ 29 w 34"/>
                  <a:gd name="T9" fmla="*/ 0 h 10"/>
                  <a:gd name="T10" fmla="*/ 34 w 34"/>
                  <a:gd name="T11" fmla="*/ 5 h 10"/>
                  <a:gd name="T12" fmla="*/ 29 w 34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0">
                    <a:moveTo>
                      <a:pt x="29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2" y="0"/>
                      <a:pt x="34" y="2"/>
                      <a:pt x="34" y="5"/>
                    </a:cubicBezTo>
                    <a:cubicBezTo>
                      <a:pt x="34" y="8"/>
                      <a:pt x="32" y="10"/>
                      <a:pt x="29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9" name="íşlíḓê">
                <a:extLst>
                  <a:ext uri="{FF2B5EF4-FFF2-40B4-BE49-F238E27FC236}">
                    <a16:creationId xmlns:a16="http://schemas.microsoft.com/office/drawing/2014/main" id="{F7C0E22D-F901-A756-5C90-4F1058DD5CF3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064125" y="-4629150"/>
                <a:ext cx="323850" cy="176213"/>
              </a:xfrm>
              <a:custGeom>
                <a:avLst/>
                <a:gdLst>
                  <a:gd name="T0" fmla="*/ 80 w 103"/>
                  <a:gd name="T1" fmla="*/ 56 h 56"/>
                  <a:gd name="T2" fmla="*/ 23 w 103"/>
                  <a:gd name="T3" fmla="*/ 56 h 56"/>
                  <a:gd name="T4" fmla="*/ 0 w 103"/>
                  <a:gd name="T5" fmla="*/ 33 h 56"/>
                  <a:gd name="T6" fmla="*/ 0 w 103"/>
                  <a:gd name="T7" fmla="*/ 23 h 56"/>
                  <a:gd name="T8" fmla="*/ 23 w 103"/>
                  <a:gd name="T9" fmla="*/ 0 h 56"/>
                  <a:gd name="T10" fmla="*/ 80 w 103"/>
                  <a:gd name="T11" fmla="*/ 0 h 56"/>
                  <a:gd name="T12" fmla="*/ 103 w 103"/>
                  <a:gd name="T13" fmla="*/ 23 h 56"/>
                  <a:gd name="T14" fmla="*/ 103 w 103"/>
                  <a:gd name="T15" fmla="*/ 33 h 56"/>
                  <a:gd name="T16" fmla="*/ 80 w 103"/>
                  <a:gd name="T17" fmla="*/ 56 h 56"/>
                  <a:gd name="T18" fmla="*/ 23 w 103"/>
                  <a:gd name="T19" fmla="*/ 4 h 56"/>
                  <a:gd name="T20" fmla="*/ 4 w 103"/>
                  <a:gd name="T21" fmla="*/ 23 h 56"/>
                  <a:gd name="T22" fmla="*/ 4 w 103"/>
                  <a:gd name="T23" fmla="*/ 33 h 56"/>
                  <a:gd name="T24" fmla="*/ 23 w 103"/>
                  <a:gd name="T25" fmla="*/ 53 h 56"/>
                  <a:gd name="T26" fmla="*/ 80 w 103"/>
                  <a:gd name="T27" fmla="*/ 53 h 56"/>
                  <a:gd name="T28" fmla="*/ 99 w 103"/>
                  <a:gd name="T29" fmla="*/ 33 h 56"/>
                  <a:gd name="T30" fmla="*/ 99 w 103"/>
                  <a:gd name="T31" fmla="*/ 23 h 56"/>
                  <a:gd name="T32" fmla="*/ 80 w 103"/>
                  <a:gd name="T33" fmla="*/ 4 h 56"/>
                  <a:gd name="T34" fmla="*/ 23 w 103"/>
                  <a:gd name="T35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56">
                    <a:moveTo>
                      <a:pt x="80" y="56"/>
                    </a:moveTo>
                    <a:cubicBezTo>
                      <a:pt x="23" y="56"/>
                      <a:pt x="23" y="56"/>
                      <a:pt x="23" y="56"/>
                    </a:cubicBezTo>
                    <a:cubicBezTo>
                      <a:pt x="11" y="56"/>
                      <a:pt x="0" y="46"/>
                      <a:pt x="0" y="3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1" y="0"/>
                      <a:pt x="23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93" y="0"/>
                      <a:pt x="103" y="10"/>
                      <a:pt x="103" y="23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3" y="46"/>
                      <a:pt x="93" y="56"/>
                      <a:pt x="80" y="56"/>
                    </a:cubicBezTo>
                    <a:close/>
                    <a:moveTo>
                      <a:pt x="23" y="4"/>
                    </a:moveTo>
                    <a:cubicBezTo>
                      <a:pt x="13" y="4"/>
                      <a:pt x="4" y="1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44"/>
                      <a:pt x="13" y="53"/>
                      <a:pt x="23" y="53"/>
                    </a:cubicBezTo>
                    <a:cubicBezTo>
                      <a:pt x="80" y="53"/>
                      <a:pt x="80" y="53"/>
                      <a:pt x="80" y="53"/>
                    </a:cubicBezTo>
                    <a:cubicBezTo>
                      <a:pt x="90" y="53"/>
                      <a:pt x="99" y="44"/>
                      <a:pt x="99" y="33"/>
                    </a:cubicBezTo>
                    <a:cubicBezTo>
                      <a:pt x="99" y="23"/>
                      <a:pt x="99" y="23"/>
                      <a:pt x="99" y="23"/>
                    </a:cubicBezTo>
                    <a:cubicBezTo>
                      <a:pt x="99" y="13"/>
                      <a:pt x="90" y="4"/>
                      <a:pt x="80" y="4"/>
                    </a:cubicBezTo>
                    <a:lnTo>
                      <a:pt x="23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0" name="îŝḷîďe">
                <a:extLst>
                  <a:ext uri="{FF2B5EF4-FFF2-40B4-BE49-F238E27FC236}">
                    <a16:creationId xmlns:a16="http://schemas.microsoft.com/office/drawing/2014/main" id="{37EFC32D-CA37-C4B1-FDB5-2B54D59001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622800"/>
                <a:ext cx="14446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1" name="íŝlíḑe">
                <a:extLst>
                  <a:ext uri="{FF2B5EF4-FFF2-40B4-BE49-F238E27FC236}">
                    <a16:creationId xmlns:a16="http://schemas.microsoft.com/office/drawing/2014/main" id="{2BB09FC1-7014-1974-5669-4B1CC7F01BD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584700"/>
                <a:ext cx="144463" cy="158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2" name="ïSļíḋê">
                <a:extLst>
                  <a:ext uri="{FF2B5EF4-FFF2-40B4-BE49-F238E27FC236}">
                    <a16:creationId xmlns:a16="http://schemas.microsoft.com/office/drawing/2014/main" id="{AC52F71B-AF4A-4D26-0936-F3333BE098A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546600"/>
                <a:ext cx="144463" cy="158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3" name="iṣḻíḋé">
                <a:extLst>
                  <a:ext uri="{FF2B5EF4-FFF2-40B4-BE49-F238E27FC236}">
                    <a16:creationId xmlns:a16="http://schemas.microsoft.com/office/drawing/2014/main" id="{5427675B-03A4-E379-D29D-83FED18040D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511675"/>
                <a:ext cx="144463" cy="174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" name="îsḻîḋé">
                <a:extLst>
                  <a:ext uri="{FF2B5EF4-FFF2-40B4-BE49-F238E27FC236}">
                    <a16:creationId xmlns:a16="http://schemas.microsoft.com/office/drawing/2014/main" id="{ACE97BC2-C2D6-4D3F-2A34-4CB50FAB59F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475163"/>
                <a:ext cx="14446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5" name="í$ḻiḍé">
                <a:extLst>
                  <a:ext uri="{FF2B5EF4-FFF2-40B4-BE49-F238E27FC236}">
                    <a16:creationId xmlns:a16="http://schemas.microsoft.com/office/drawing/2014/main" id="{CA7B809C-7EA3-20E0-DB7D-188299BFD39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070475" y="-4433888"/>
                <a:ext cx="51911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6" name="ïSḻîḋê">
                <a:extLst>
                  <a:ext uri="{FF2B5EF4-FFF2-40B4-BE49-F238E27FC236}">
                    <a16:creationId xmlns:a16="http://schemas.microsoft.com/office/drawing/2014/main" id="{6CB76FF9-9129-3502-59F6-DD59B731AD0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070475" y="-4395788"/>
                <a:ext cx="51911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7" name="išľiḓe">
                <a:extLst>
                  <a:ext uri="{FF2B5EF4-FFF2-40B4-BE49-F238E27FC236}">
                    <a16:creationId xmlns:a16="http://schemas.microsoft.com/office/drawing/2014/main" id="{BAFA39A1-C70F-3675-FE41-7423C742E4E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070475" y="-4357688"/>
                <a:ext cx="51911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8" name="ïSļíḋe">
                <a:extLst>
                  <a:ext uri="{FF2B5EF4-FFF2-40B4-BE49-F238E27FC236}">
                    <a16:creationId xmlns:a16="http://schemas.microsoft.com/office/drawing/2014/main" id="{657E94FF-2E50-FB97-37F1-82105B271B6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180013" y="-4295775"/>
                <a:ext cx="85725" cy="88900"/>
              </a:xfrm>
              <a:custGeom>
                <a:avLst/>
                <a:gdLst>
                  <a:gd name="T0" fmla="*/ 13 w 27"/>
                  <a:gd name="T1" fmla="*/ 28 h 28"/>
                  <a:gd name="T2" fmla="*/ 0 w 27"/>
                  <a:gd name="T3" fmla="*/ 14 h 28"/>
                  <a:gd name="T4" fmla="*/ 13 w 27"/>
                  <a:gd name="T5" fmla="*/ 0 h 28"/>
                  <a:gd name="T6" fmla="*/ 27 w 27"/>
                  <a:gd name="T7" fmla="*/ 14 h 28"/>
                  <a:gd name="T8" fmla="*/ 13 w 27"/>
                  <a:gd name="T9" fmla="*/ 28 h 28"/>
                  <a:gd name="T10" fmla="*/ 13 w 27"/>
                  <a:gd name="T11" fmla="*/ 3 h 28"/>
                  <a:gd name="T12" fmla="*/ 2 w 27"/>
                  <a:gd name="T13" fmla="*/ 14 h 28"/>
                  <a:gd name="T14" fmla="*/ 13 w 27"/>
                  <a:gd name="T15" fmla="*/ 25 h 28"/>
                  <a:gd name="T16" fmla="*/ 24 w 27"/>
                  <a:gd name="T17" fmla="*/ 14 h 28"/>
                  <a:gd name="T18" fmla="*/ 13 w 27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6" y="28"/>
                      <a:pt x="0" y="21"/>
                      <a:pt x="0" y="14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1" y="0"/>
                      <a:pt x="27" y="6"/>
                      <a:pt x="27" y="14"/>
                    </a:cubicBezTo>
                    <a:cubicBezTo>
                      <a:pt x="27" y="21"/>
                      <a:pt x="21" y="28"/>
                      <a:pt x="13" y="28"/>
                    </a:cubicBezTo>
                    <a:close/>
                    <a:moveTo>
                      <a:pt x="13" y="3"/>
                    </a:moveTo>
                    <a:cubicBezTo>
                      <a:pt x="7" y="3"/>
                      <a:pt x="2" y="8"/>
                      <a:pt x="2" y="14"/>
                    </a:cubicBezTo>
                    <a:cubicBezTo>
                      <a:pt x="2" y="20"/>
                      <a:pt x="7" y="25"/>
                      <a:pt x="13" y="25"/>
                    </a:cubicBezTo>
                    <a:cubicBezTo>
                      <a:pt x="19" y="25"/>
                      <a:pt x="24" y="20"/>
                      <a:pt x="24" y="14"/>
                    </a:cubicBezTo>
                    <a:cubicBezTo>
                      <a:pt x="24" y="8"/>
                      <a:pt x="19" y="3"/>
                      <a:pt x="13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12207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2EDE83-63CC-4B33-B715-3953EADE2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14619F-25D0-4307-81CD-C24C74EF1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5987-9647-4253-899C-3B9819D6D8A0}" type="datetime1">
              <a:rPr lang="zh-CN" altLang="en-US" smtClean="0"/>
              <a:t>2024/1/18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802B25F-898B-4C1A-94A9-699B8B55D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842F0A-76EB-4E77-8AF6-5F91F2288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642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C9D6027-F7C7-4EF3-85DD-09E27ACEE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ECBEB-8597-4EA4-9D29-E1D7025CFAA0}" type="datetime1">
              <a:rPr lang="zh-CN" altLang="en-US" smtClean="0"/>
              <a:t>2024/1/18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6262BA1-A5A7-45F4-B365-E880E1C32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0CF1E8-0939-4B4D-A4D3-E47E208F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624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C2320649-ACD7-42E9-A261-E6ED46ACB4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5596" y="1220628"/>
            <a:ext cx="5523304" cy="2834622"/>
          </a:xfr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r">
              <a:buNone/>
              <a:defRPr lang="en-US" altLang="zh-CN" sz="6600" b="1" smtClean="0"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altLang="zh-CN" smtClean="0"/>
            </a:lvl2pPr>
            <a:lvl3pPr>
              <a:defRPr lang="en-US" altLang="zh-CN" smtClean="0"/>
            </a:lvl3pPr>
            <a:lvl4pPr>
              <a:defRPr lang="en-US" altLang="zh-CN" smtClean="0"/>
            </a:lvl4pPr>
            <a:lvl5pPr>
              <a:defRPr lang="zh-CN" altLang="en-US"/>
            </a:lvl5pPr>
          </a:lstStyle>
          <a:p>
            <a:pPr marL="228600" lvl="0" indent="-228600" defTabSz="914354">
              <a:spcBef>
                <a:spcPct val="0"/>
              </a:spcBef>
            </a:pPr>
            <a:r>
              <a:rPr lang="en-US" altLang="zh-CN" dirty="0"/>
              <a:t>Click to edit Master text styles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DC428848-58C6-4501-8214-B803889F27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6354" y="5837829"/>
            <a:ext cx="5162546" cy="296271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buNone/>
              <a:defRPr lang="en-US" altLang="zh-CN" sz="1200" b="0" smtClean="0"/>
            </a:lvl1pPr>
            <a:lvl2pPr>
              <a:defRPr lang="en-US" altLang="zh-CN" sz="1600" smtClean="0"/>
            </a:lvl2pPr>
            <a:lvl3pPr>
              <a:defRPr lang="en-US" altLang="zh-CN" sz="1400" smtClean="0"/>
            </a:lvl3pPr>
            <a:lvl4pPr>
              <a:defRPr lang="en-US" altLang="zh-CN" sz="1200" smtClean="0"/>
            </a:lvl4pPr>
            <a:lvl5pPr>
              <a:defRPr lang="zh-CN" altLang="en-US" sz="1200"/>
            </a:lvl5pPr>
          </a:lstStyle>
          <a:p>
            <a:r>
              <a:rPr lang="en-US" altLang="zh-CN" dirty="0"/>
              <a:t>Speaker name and title</a:t>
            </a: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A01EED25-4D2A-435D-A5F9-01DCC2F0748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400" y="5837829"/>
            <a:ext cx="5175248" cy="296271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altLang="zh-CN" sz="1200" b="0" smtClean="0"/>
            </a:lvl1pPr>
            <a:lvl2pPr>
              <a:defRPr lang="en-US" altLang="zh-CN" sz="1600" smtClean="0"/>
            </a:lvl2pPr>
            <a:lvl3pPr>
              <a:defRPr lang="en-US" altLang="zh-CN" sz="1400" smtClean="0"/>
            </a:lvl3pPr>
            <a:lvl4pPr>
              <a:defRPr lang="en-US" altLang="zh-CN" sz="1200" smtClean="0"/>
            </a:lvl4pPr>
            <a:lvl5pPr>
              <a:defRPr lang="zh-CN" altLang="en-US" sz="1200"/>
            </a:lvl5pPr>
          </a:lstStyle>
          <a:p>
            <a:r>
              <a:rPr lang="en-US" altLang="zh-CN" dirty="0"/>
              <a:t>OfficePLUS.cn</a:t>
            </a:r>
            <a:endParaRPr lang="en-US" altLang="en-US" dirty="0"/>
          </a:p>
        </p:txBody>
      </p:sp>
      <p:grpSp>
        <p:nvGrpSpPr>
          <p:cNvPr id="236" name="组合 235">
            <a:extLst>
              <a:ext uri="{FF2B5EF4-FFF2-40B4-BE49-F238E27FC236}">
                <a16:creationId xmlns:a16="http://schemas.microsoft.com/office/drawing/2014/main" id="{2F5BC2DD-04A0-9303-499C-0043D3A6AA77}"/>
              </a:ext>
            </a:extLst>
          </p:cNvPr>
          <p:cNvGrpSpPr/>
          <p:nvPr userDrawn="1"/>
        </p:nvGrpSpPr>
        <p:grpSpPr>
          <a:xfrm>
            <a:off x="0" y="6350"/>
            <a:ext cx="8474075" cy="6851650"/>
            <a:chOff x="0" y="6350"/>
            <a:chExt cx="8474075" cy="6851650"/>
          </a:xfrm>
        </p:grpSpPr>
        <p:sp>
          <p:nvSpPr>
            <p:cNvPr id="237" name="ïṩļiḋê">
              <a:extLst>
                <a:ext uri="{FF2B5EF4-FFF2-40B4-BE49-F238E27FC236}">
                  <a16:creationId xmlns:a16="http://schemas.microsoft.com/office/drawing/2014/main" id="{4D1BEE8B-BF82-4D57-CF4C-88D6CC3810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6350"/>
              <a:ext cx="8474075" cy="6851650"/>
            </a:xfrm>
            <a:custGeom>
              <a:avLst/>
              <a:gdLst>
                <a:gd name="T0" fmla="*/ 2692 w 2693"/>
                <a:gd name="T1" fmla="*/ 0 h 2176"/>
                <a:gd name="T2" fmla="*/ 2667 w 2693"/>
                <a:gd name="T3" fmla="*/ 68 h 2176"/>
                <a:gd name="T4" fmla="*/ 1876 w 2693"/>
                <a:gd name="T5" fmla="*/ 744 h 2176"/>
                <a:gd name="T6" fmla="*/ 1701 w 2693"/>
                <a:gd name="T7" fmla="*/ 778 h 2176"/>
                <a:gd name="T8" fmla="*/ 1304 w 2693"/>
                <a:gd name="T9" fmla="*/ 1677 h 2176"/>
                <a:gd name="T10" fmla="*/ 1828 w 2693"/>
                <a:gd name="T11" fmla="*/ 2176 h 2176"/>
                <a:gd name="T12" fmla="*/ 0 w 2693"/>
                <a:gd name="T13" fmla="*/ 2176 h 2176"/>
                <a:gd name="T14" fmla="*/ 0 w 2693"/>
                <a:gd name="T15" fmla="*/ 0 h 2176"/>
                <a:gd name="T16" fmla="*/ 2692 w 2693"/>
                <a:gd name="T17" fmla="*/ 0 h 2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3" h="2176">
                  <a:moveTo>
                    <a:pt x="2692" y="0"/>
                  </a:moveTo>
                  <a:cubicBezTo>
                    <a:pt x="2667" y="68"/>
                    <a:pt x="2667" y="68"/>
                    <a:pt x="2667" y="68"/>
                  </a:cubicBezTo>
                  <a:cubicBezTo>
                    <a:pt x="2541" y="418"/>
                    <a:pt x="2240" y="675"/>
                    <a:pt x="1876" y="744"/>
                  </a:cubicBezTo>
                  <a:cubicBezTo>
                    <a:pt x="1701" y="778"/>
                    <a:pt x="1701" y="778"/>
                    <a:pt x="1701" y="778"/>
                  </a:cubicBezTo>
                  <a:cubicBezTo>
                    <a:pt x="1291" y="856"/>
                    <a:pt x="1086" y="1321"/>
                    <a:pt x="1304" y="1677"/>
                  </a:cubicBezTo>
                  <a:cubicBezTo>
                    <a:pt x="1433" y="1886"/>
                    <a:pt x="1613" y="2058"/>
                    <a:pt x="1828" y="2176"/>
                  </a:cubicBezTo>
                  <a:cubicBezTo>
                    <a:pt x="0" y="2176"/>
                    <a:pt x="0" y="2176"/>
                    <a:pt x="0" y="217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693" y="1"/>
                    <a:pt x="2692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38" name="组合 237">
              <a:extLst>
                <a:ext uri="{FF2B5EF4-FFF2-40B4-BE49-F238E27FC236}">
                  <a16:creationId xmlns:a16="http://schemas.microsoft.com/office/drawing/2014/main" id="{34966611-828C-F9B5-E25C-EE899798C736}"/>
                </a:ext>
              </a:extLst>
            </p:cNvPr>
            <p:cNvGrpSpPr/>
            <p:nvPr userDrawn="1"/>
          </p:nvGrpSpPr>
          <p:grpSpPr>
            <a:xfrm>
              <a:off x="562586" y="1843315"/>
              <a:ext cx="5639858" cy="3684206"/>
              <a:chOff x="720725" y="-6319838"/>
              <a:chExt cx="6189663" cy="4043363"/>
            </a:xfrm>
          </p:grpSpPr>
          <p:sp>
            <p:nvSpPr>
              <p:cNvPr id="239" name="íṣľidê">
                <a:extLst>
                  <a:ext uri="{FF2B5EF4-FFF2-40B4-BE49-F238E27FC236}">
                    <a16:creationId xmlns:a16="http://schemas.microsoft.com/office/drawing/2014/main" id="{4C2D9417-AD59-67C9-B925-5E228849616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398963" y="-6319838"/>
                <a:ext cx="1370013" cy="9731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íśľíḑe">
                <a:extLst>
                  <a:ext uri="{FF2B5EF4-FFF2-40B4-BE49-F238E27FC236}">
                    <a16:creationId xmlns:a16="http://schemas.microsoft.com/office/drawing/2014/main" id="{42800190-B1FF-4AA7-F708-184B1B83E3A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398963" y="-6319838"/>
                <a:ext cx="1370013" cy="1111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íşľiḋe">
                <a:extLst>
                  <a:ext uri="{FF2B5EF4-FFF2-40B4-BE49-F238E27FC236}">
                    <a16:creationId xmlns:a16="http://schemas.microsoft.com/office/drawing/2014/main" id="{808A5FAB-6160-4295-4FB3-53470CAE3E0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80075" y="-6288088"/>
                <a:ext cx="47625" cy="476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íṧ1íḑe">
                <a:extLst>
                  <a:ext uri="{FF2B5EF4-FFF2-40B4-BE49-F238E27FC236}">
                    <a16:creationId xmlns:a16="http://schemas.microsoft.com/office/drawing/2014/main" id="{0222F805-B6F9-F976-758A-989B170A1B3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603750" y="-6080125"/>
                <a:ext cx="989013" cy="46831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îşḻíḍé">
                <a:extLst>
                  <a:ext uri="{FF2B5EF4-FFF2-40B4-BE49-F238E27FC236}">
                    <a16:creationId xmlns:a16="http://schemas.microsoft.com/office/drawing/2014/main" id="{06999E25-7BF8-59EE-E4F1-B5B6705754E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603750" y="-5992813"/>
                <a:ext cx="989013" cy="381000"/>
              </a:xfrm>
              <a:custGeom>
                <a:avLst/>
                <a:gdLst>
                  <a:gd name="T0" fmla="*/ 0 w 314"/>
                  <a:gd name="T1" fmla="*/ 54 h 121"/>
                  <a:gd name="T2" fmla="*/ 88 w 314"/>
                  <a:gd name="T3" fmla="*/ 96 h 121"/>
                  <a:gd name="T4" fmla="*/ 223 w 314"/>
                  <a:gd name="T5" fmla="*/ 9 h 121"/>
                  <a:gd name="T6" fmla="*/ 314 w 314"/>
                  <a:gd name="T7" fmla="*/ 46 h 121"/>
                  <a:gd name="T8" fmla="*/ 314 w 314"/>
                  <a:gd name="T9" fmla="*/ 121 h 121"/>
                  <a:gd name="T10" fmla="*/ 0 w 314"/>
                  <a:gd name="T11" fmla="*/ 121 h 121"/>
                  <a:gd name="T12" fmla="*/ 0 w 314"/>
                  <a:gd name="T13" fmla="*/ 5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4" h="121">
                    <a:moveTo>
                      <a:pt x="0" y="54"/>
                    </a:moveTo>
                    <a:cubicBezTo>
                      <a:pt x="0" y="54"/>
                      <a:pt x="43" y="92"/>
                      <a:pt x="88" y="96"/>
                    </a:cubicBezTo>
                    <a:cubicBezTo>
                      <a:pt x="132" y="99"/>
                      <a:pt x="168" y="19"/>
                      <a:pt x="223" y="9"/>
                    </a:cubicBezTo>
                    <a:cubicBezTo>
                      <a:pt x="278" y="0"/>
                      <a:pt x="314" y="46"/>
                      <a:pt x="314" y="46"/>
                    </a:cubicBezTo>
                    <a:cubicBezTo>
                      <a:pt x="314" y="121"/>
                      <a:pt x="314" y="121"/>
                      <a:pt x="314" y="121"/>
                    </a:cubicBezTo>
                    <a:cubicBezTo>
                      <a:pt x="0" y="121"/>
                      <a:pt x="0" y="121"/>
                      <a:pt x="0" y="121"/>
                    </a:cubicBezTo>
                    <a:lnTo>
                      <a:pt x="0" y="5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îṡḷíde">
                <a:extLst>
                  <a:ext uri="{FF2B5EF4-FFF2-40B4-BE49-F238E27FC236}">
                    <a16:creationId xmlns:a16="http://schemas.microsoft.com/office/drawing/2014/main" id="{A8B3563D-F12E-7BF6-8943-80C5E1D3424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587875" y="-5576888"/>
                <a:ext cx="31750" cy="317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ís1íḍè">
                <a:extLst>
                  <a:ext uri="{FF2B5EF4-FFF2-40B4-BE49-F238E27FC236}">
                    <a16:creationId xmlns:a16="http://schemas.microsoft.com/office/drawing/2014/main" id="{8350A2F1-CECE-A5F5-D518-B87F210443F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067300" y="-5576888"/>
                <a:ext cx="34925" cy="317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ïṩ1iḋé">
                <a:extLst>
                  <a:ext uri="{FF2B5EF4-FFF2-40B4-BE49-F238E27FC236}">
                    <a16:creationId xmlns:a16="http://schemas.microsoft.com/office/drawing/2014/main" id="{D0222EC8-B12B-1E8F-DFF6-A6690185AF6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557838" y="-5576888"/>
                <a:ext cx="34925" cy="317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iṧlíḓè">
                <a:extLst>
                  <a:ext uri="{FF2B5EF4-FFF2-40B4-BE49-F238E27FC236}">
                    <a16:creationId xmlns:a16="http://schemas.microsoft.com/office/drawing/2014/main" id="{F144C939-10C4-E26A-5072-319438D5DE5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75288" y="-5762625"/>
                <a:ext cx="1435100" cy="11303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îş1iḍe">
                <a:extLst>
                  <a:ext uri="{FF2B5EF4-FFF2-40B4-BE49-F238E27FC236}">
                    <a16:creationId xmlns:a16="http://schemas.microsoft.com/office/drawing/2014/main" id="{2127A25C-83FC-846D-5F44-EE97162AF15E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624513" y="-5561013"/>
                <a:ext cx="1138238" cy="714375"/>
              </a:xfrm>
              <a:custGeom>
                <a:avLst/>
                <a:gdLst>
                  <a:gd name="T0" fmla="*/ 717 w 717"/>
                  <a:gd name="T1" fmla="*/ 450 h 450"/>
                  <a:gd name="T2" fmla="*/ 0 w 717"/>
                  <a:gd name="T3" fmla="*/ 450 h 450"/>
                  <a:gd name="T4" fmla="*/ 0 w 717"/>
                  <a:gd name="T5" fmla="*/ 0 h 450"/>
                  <a:gd name="T6" fmla="*/ 717 w 717"/>
                  <a:gd name="T7" fmla="*/ 0 h 450"/>
                  <a:gd name="T8" fmla="*/ 717 w 717"/>
                  <a:gd name="T9" fmla="*/ 450 h 450"/>
                  <a:gd name="T10" fmla="*/ 11 w 717"/>
                  <a:gd name="T11" fmla="*/ 438 h 450"/>
                  <a:gd name="T12" fmla="*/ 705 w 717"/>
                  <a:gd name="T13" fmla="*/ 438 h 450"/>
                  <a:gd name="T14" fmla="*/ 705 w 717"/>
                  <a:gd name="T15" fmla="*/ 12 h 450"/>
                  <a:gd name="T16" fmla="*/ 11 w 717"/>
                  <a:gd name="T17" fmla="*/ 12 h 450"/>
                  <a:gd name="T18" fmla="*/ 11 w 717"/>
                  <a:gd name="T19" fmla="*/ 43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7" h="450">
                    <a:moveTo>
                      <a:pt x="717" y="450"/>
                    </a:moveTo>
                    <a:lnTo>
                      <a:pt x="0" y="450"/>
                    </a:lnTo>
                    <a:lnTo>
                      <a:pt x="0" y="0"/>
                    </a:lnTo>
                    <a:lnTo>
                      <a:pt x="717" y="0"/>
                    </a:lnTo>
                    <a:lnTo>
                      <a:pt x="717" y="450"/>
                    </a:lnTo>
                    <a:close/>
                    <a:moveTo>
                      <a:pt x="11" y="438"/>
                    </a:moveTo>
                    <a:lnTo>
                      <a:pt x="705" y="438"/>
                    </a:lnTo>
                    <a:lnTo>
                      <a:pt x="705" y="12"/>
                    </a:lnTo>
                    <a:lnTo>
                      <a:pt x="11" y="12"/>
                    </a:lnTo>
                    <a:lnTo>
                      <a:pt x="11" y="4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ï$ḻîďe">
                <a:extLst>
                  <a:ext uri="{FF2B5EF4-FFF2-40B4-BE49-F238E27FC236}">
                    <a16:creationId xmlns:a16="http://schemas.microsoft.com/office/drawing/2014/main" id="{B237711C-D67F-357F-8261-BE65103341E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813550" y="-5683250"/>
                <a:ext cx="41275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íşḻíḑe">
                <a:extLst>
                  <a:ext uri="{FF2B5EF4-FFF2-40B4-BE49-F238E27FC236}">
                    <a16:creationId xmlns:a16="http://schemas.microsoft.com/office/drawing/2014/main" id="{E8D04118-522F-612B-5D55-C2DE825C34A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743700" y="-5683250"/>
                <a:ext cx="41275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iṧľîḍe">
                <a:extLst>
                  <a:ext uri="{FF2B5EF4-FFF2-40B4-BE49-F238E27FC236}">
                    <a16:creationId xmlns:a16="http://schemas.microsoft.com/office/drawing/2014/main" id="{5AEA3F6E-720C-3F1D-E6A7-FD7CBF6D8FE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675438" y="-5683250"/>
                <a:ext cx="39688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iṩḷidé">
                <a:extLst>
                  <a:ext uri="{FF2B5EF4-FFF2-40B4-BE49-F238E27FC236}">
                    <a16:creationId xmlns:a16="http://schemas.microsoft.com/office/drawing/2014/main" id="{C827B3D6-BAEE-40D4-C9F0-4688739BE8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781675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ísļíḓe">
                <a:extLst>
                  <a:ext uri="{FF2B5EF4-FFF2-40B4-BE49-F238E27FC236}">
                    <a16:creationId xmlns:a16="http://schemas.microsoft.com/office/drawing/2014/main" id="{81FE7F0F-981B-79FA-8405-C6A9F82EF8C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942013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i$ḷïḑe">
                <a:extLst>
                  <a:ext uri="{FF2B5EF4-FFF2-40B4-BE49-F238E27FC236}">
                    <a16:creationId xmlns:a16="http://schemas.microsoft.com/office/drawing/2014/main" id="{13BD7CDE-291B-B762-883A-D8B9EF4DF2F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102350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îśļïḓe">
                <a:extLst>
                  <a:ext uri="{FF2B5EF4-FFF2-40B4-BE49-F238E27FC236}">
                    <a16:creationId xmlns:a16="http://schemas.microsoft.com/office/drawing/2014/main" id="{AD7DAB23-98B0-B535-CF84-8C44953B345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262688" y="-5551488"/>
                <a:ext cx="15875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îŝliḍê">
                <a:extLst>
                  <a:ext uri="{FF2B5EF4-FFF2-40B4-BE49-F238E27FC236}">
                    <a16:creationId xmlns:a16="http://schemas.microsoft.com/office/drawing/2014/main" id="{2148ECC5-E4FB-8723-9326-5143C056F8E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419850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ïşļidê">
                <a:extLst>
                  <a:ext uri="{FF2B5EF4-FFF2-40B4-BE49-F238E27FC236}">
                    <a16:creationId xmlns:a16="http://schemas.microsoft.com/office/drawing/2014/main" id="{7F372B4E-61EB-4638-6F41-8B985FF88B5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580188" y="-5551488"/>
                <a:ext cx="19050" cy="6953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íŝ1ídê">
                <a:extLst>
                  <a:ext uri="{FF2B5EF4-FFF2-40B4-BE49-F238E27FC236}">
                    <a16:creationId xmlns:a16="http://schemas.microsoft.com/office/drawing/2014/main" id="{0B3D0D0B-7775-0D41-D5CA-C5499EE5E1D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34038" y="-5419725"/>
                <a:ext cx="1119188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îslïḍè">
                <a:extLst>
                  <a:ext uri="{FF2B5EF4-FFF2-40B4-BE49-F238E27FC236}">
                    <a16:creationId xmlns:a16="http://schemas.microsoft.com/office/drawing/2014/main" id="{7B1AA562-035C-229A-0D80-0761E14CD82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34038" y="-5276850"/>
                <a:ext cx="1119188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í$líde">
                <a:extLst>
                  <a:ext uri="{FF2B5EF4-FFF2-40B4-BE49-F238E27FC236}">
                    <a16:creationId xmlns:a16="http://schemas.microsoft.com/office/drawing/2014/main" id="{8B314537-B9E4-B6E5-D220-26899242055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34038" y="-5135563"/>
                <a:ext cx="1119188" cy="158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í$ḷîḍè">
                <a:extLst>
                  <a:ext uri="{FF2B5EF4-FFF2-40B4-BE49-F238E27FC236}">
                    <a16:creationId xmlns:a16="http://schemas.microsoft.com/office/drawing/2014/main" id="{D4FBD73D-2F0F-42F3-DA8C-15D3736AF68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34038" y="-4997450"/>
                <a:ext cx="1119188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íśḷîḋê">
                <a:extLst>
                  <a:ext uri="{FF2B5EF4-FFF2-40B4-BE49-F238E27FC236}">
                    <a16:creationId xmlns:a16="http://schemas.microsoft.com/office/drawing/2014/main" id="{90F6ED7B-57D3-8F3A-2A3E-32CDA3ACCD3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524625" y="-4808538"/>
                <a:ext cx="228600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îş1ïḍê">
                <a:extLst>
                  <a:ext uri="{FF2B5EF4-FFF2-40B4-BE49-F238E27FC236}">
                    <a16:creationId xmlns:a16="http://schemas.microsoft.com/office/drawing/2014/main" id="{DB8CDB3F-862C-F9FD-5AF4-E5D78BC1CFE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6524625" y="-4764088"/>
                <a:ext cx="228600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iś1îḋé">
                <a:extLst>
                  <a:ext uri="{FF2B5EF4-FFF2-40B4-BE49-F238E27FC236}">
                    <a16:creationId xmlns:a16="http://schemas.microsoft.com/office/drawing/2014/main" id="{10BE08F7-02DD-66B4-881A-5218CEAF273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47738" y="-6008688"/>
                <a:ext cx="2259013" cy="155257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iṧľïďe">
                <a:extLst>
                  <a:ext uri="{FF2B5EF4-FFF2-40B4-BE49-F238E27FC236}">
                    <a16:creationId xmlns:a16="http://schemas.microsoft.com/office/drawing/2014/main" id="{79A5EED1-D177-E7E1-8A03-B81432F66BE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47738" y="-6008688"/>
                <a:ext cx="2259013" cy="1552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îŝḷíḑê">
                <a:extLst>
                  <a:ext uri="{FF2B5EF4-FFF2-40B4-BE49-F238E27FC236}">
                    <a16:creationId xmlns:a16="http://schemas.microsoft.com/office/drawing/2014/main" id="{2298C511-D288-7288-BB73-51B768D3D46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47738" y="-5853113"/>
                <a:ext cx="2259013" cy="1397000"/>
              </a:xfrm>
              <a:prstGeom prst="rect">
                <a:avLst/>
              </a:pr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išlîďê">
                <a:extLst>
                  <a:ext uri="{FF2B5EF4-FFF2-40B4-BE49-F238E27FC236}">
                    <a16:creationId xmlns:a16="http://schemas.microsoft.com/office/drawing/2014/main" id="{89B46660-0E2C-4D2F-DF77-6D128BD1248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947738" y="-5853113"/>
                <a:ext cx="2259013" cy="1397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iSḷíḍè">
                <a:extLst>
                  <a:ext uri="{FF2B5EF4-FFF2-40B4-BE49-F238E27FC236}">
                    <a16:creationId xmlns:a16="http://schemas.microsoft.com/office/drawing/2014/main" id="{40AF5FB2-C7C1-4B79-E2C9-C1AA402E66E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19175" y="-5954713"/>
                <a:ext cx="133350" cy="25400"/>
              </a:xfrm>
              <a:custGeom>
                <a:avLst/>
                <a:gdLst>
                  <a:gd name="T0" fmla="*/ 4 w 42"/>
                  <a:gd name="T1" fmla="*/ 8 h 8"/>
                  <a:gd name="T2" fmla="*/ 37 w 42"/>
                  <a:gd name="T3" fmla="*/ 8 h 8"/>
                  <a:gd name="T4" fmla="*/ 42 w 42"/>
                  <a:gd name="T5" fmla="*/ 4 h 8"/>
                  <a:gd name="T6" fmla="*/ 37 w 42"/>
                  <a:gd name="T7" fmla="*/ 0 h 8"/>
                  <a:gd name="T8" fmla="*/ 4 w 42"/>
                  <a:gd name="T9" fmla="*/ 0 h 8"/>
                  <a:gd name="T10" fmla="*/ 0 w 42"/>
                  <a:gd name="T11" fmla="*/ 4 h 8"/>
                  <a:gd name="T12" fmla="*/ 4 w 42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8">
                    <a:moveTo>
                      <a:pt x="4" y="8"/>
                    </a:moveTo>
                    <a:cubicBezTo>
                      <a:pt x="37" y="8"/>
                      <a:pt x="37" y="8"/>
                      <a:pt x="37" y="8"/>
                    </a:cubicBezTo>
                    <a:cubicBezTo>
                      <a:pt x="40" y="8"/>
                      <a:pt x="42" y="6"/>
                      <a:pt x="42" y="4"/>
                    </a:cubicBezTo>
                    <a:cubicBezTo>
                      <a:pt x="42" y="2"/>
                      <a:pt x="40" y="0"/>
                      <a:pt x="3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iṩḷídê">
                <a:extLst>
                  <a:ext uri="{FF2B5EF4-FFF2-40B4-BE49-F238E27FC236}">
                    <a16:creationId xmlns:a16="http://schemas.microsoft.com/office/drawing/2014/main" id="{503476DB-707A-BA5E-7E08-168885B295D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97213" y="-5976938"/>
                <a:ext cx="55563" cy="57150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ïṧḻiḑé">
                <a:extLst>
                  <a:ext uri="{FF2B5EF4-FFF2-40B4-BE49-F238E27FC236}">
                    <a16:creationId xmlns:a16="http://schemas.microsoft.com/office/drawing/2014/main" id="{97D304AC-05F5-2E88-9D9F-54924C025BB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63625" y="-5765800"/>
                <a:ext cx="925513" cy="12001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iṥľîďé">
                <a:extLst>
                  <a:ext uri="{FF2B5EF4-FFF2-40B4-BE49-F238E27FC236}">
                    <a16:creationId xmlns:a16="http://schemas.microsoft.com/office/drawing/2014/main" id="{884CED16-3FD0-D72D-2268-E7CA8618AB6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63625" y="-5765800"/>
                <a:ext cx="925513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ïSľiḓé">
                <a:extLst>
                  <a:ext uri="{FF2B5EF4-FFF2-40B4-BE49-F238E27FC236}">
                    <a16:creationId xmlns:a16="http://schemas.microsoft.com/office/drawing/2014/main" id="{27A9E249-83D6-0A2E-8DB9-9150DF7D0F46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230313" y="-5657850"/>
                <a:ext cx="582613" cy="582613"/>
              </a:xfrm>
              <a:custGeom>
                <a:avLst/>
                <a:gdLst>
                  <a:gd name="T0" fmla="*/ 161 w 185"/>
                  <a:gd name="T1" fmla="*/ 84 h 185"/>
                  <a:gd name="T2" fmla="*/ 161 w 185"/>
                  <a:gd name="T3" fmla="*/ 84 h 185"/>
                  <a:gd name="T4" fmla="*/ 161 w 185"/>
                  <a:gd name="T5" fmla="*/ 84 h 185"/>
                  <a:gd name="T6" fmla="*/ 185 w 185"/>
                  <a:gd name="T7" fmla="*/ 83 h 185"/>
                  <a:gd name="T8" fmla="*/ 185 w 185"/>
                  <a:gd name="T9" fmla="*/ 92 h 185"/>
                  <a:gd name="T10" fmla="*/ 162 w 185"/>
                  <a:gd name="T11" fmla="*/ 92 h 185"/>
                  <a:gd name="T12" fmla="*/ 162 w 185"/>
                  <a:gd name="T13" fmla="*/ 92 h 185"/>
                  <a:gd name="T14" fmla="*/ 92 w 185"/>
                  <a:gd name="T15" fmla="*/ 162 h 185"/>
                  <a:gd name="T16" fmla="*/ 92 w 185"/>
                  <a:gd name="T17" fmla="*/ 162 h 185"/>
                  <a:gd name="T18" fmla="*/ 92 w 185"/>
                  <a:gd name="T19" fmla="*/ 185 h 185"/>
                  <a:gd name="T20" fmla="*/ 92 w 185"/>
                  <a:gd name="T21" fmla="*/ 185 h 185"/>
                  <a:gd name="T22" fmla="*/ 185 w 185"/>
                  <a:gd name="T23" fmla="*/ 92 h 185"/>
                  <a:gd name="T24" fmla="*/ 185 w 185"/>
                  <a:gd name="T25" fmla="*/ 83 h 185"/>
                  <a:gd name="T26" fmla="*/ 23 w 185"/>
                  <a:gd name="T27" fmla="*/ 76 h 185"/>
                  <a:gd name="T28" fmla="*/ 22 w 185"/>
                  <a:gd name="T29" fmla="*/ 92 h 185"/>
                  <a:gd name="T30" fmla="*/ 68 w 185"/>
                  <a:gd name="T31" fmla="*/ 158 h 185"/>
                  <a:gd name="T32" fmla="*/ 22 w 185"/>
                  <a:gd name="T33" fmla="*/ 92 h 185"/>
                  <a:gd name="T34" fmla="*/ 23 w 185"/>
                  <a:gd name="T35" fmla="*/ 76 h 185"/>
                  <a:gd name="T36" fmla="*/ 138 w 185"/>
                  <a:gd name="T37" fmla="*/ 39 h 185"/>
                  <a:gd name="T38" fmla="*/ 161 w 185"/>
                  <a:gd name="T39" fmla="*/ 84 h 185"/>
                  <a:gd name="T40" fmla="*/ 148 w 185"/>
                  <a:gd name="T41" fmla="*/ 51 h 185"/>
                  <a:gd name="T42" fmla="*/ 138 w 185"/>
                  <a:gd name="T43" fmla="*/ 39 h 185"/>
                  <a:gd name="T44" fmla="*/ 133 w 185"/>
                  <a:gd name="T45" fmla="*/ 8 h 185"/>
                  <a:gd name="T46" fmla="*/ 145 w 185"/>
                  <a:gd name="T47" fmla="*/ 15 h 185"/>
                  <a:gd name="T48" fmla="*/ 161 w 185"/>
                  <a:gd name="T49" fmla="*/ 29 h 185"/>
                  <a:gd name="T50" fmla="*/ 133 w 185"/>
                  <a:gd name="T51" fmla="*/ 8 h 185"/>
                  <a:gd name="T52" fmla="*/ 75 w 185"/>
                  <a:gd name="T53" fmla="*/ 0 h 185"/>
                  <a:gd name="T54" fmla="*/ 0 w 185"/>
                  <a:gd name="T55" fmla="*/ 77 h 185"/>
                  <a:gd name="T56" fmla="*/ 2 w 185"/>
                  <a:gd name="T57" fmla="*/ 66 h 185"/>
                  <a:gd name="T58" fmla="*/ 45 w 185"/>
                  <a:gd name="T59" fmla="*/ 11 h 185"/>
                  <a:gd name="T60" fmla="*/ 45 w 185"/>
                  <a:gd name="T61" fmla="*/ 11 h 185"/>
                  <a:gd name="T62" fmla="*/ 45 w 185"/>
                  <a:gd name="T63" fmla="*/ 11 h 185"/>
                  <a:gd name="T64" fmla="*/ 49 w 185"/>
                  <a:gd name="T65" fmla="*/ 9 h 185"/>
                  <a:gd name="T66" fmla="*/ 75 w 185"/>
                  <a:gd name="T67" fmla="*/ 0 h 185"/>
                  <a:gd name="T68" fmla="*/ 76 w 185"/>
                  <a:gd name="T69" fmla="*/ 0 h 185"/>
                  <a:gd name="T70" fmla="*/ 75 w 185"/>
                  <a:gd name="T71" fmla="*/ 0 h 185"/>
                  <a:gd name="T72" fmla="*/ 76 w 185"/>
                  <a:gd name="T73" fmla="*/ 0 h 185"/>
                  <a:gd name="T74" fmla="*/ 76 w 185"/>
                  <a:gd name="T75" fmla="*/ 0 h 185"/>
                  <a:gd name="T76" fmla="*/ 76 w 185"/>
                  <a:gd name="T77" fmla="*/ 0 h 185"/>
                  <a:gd name="T78" fmla="*/ 76 w 185"/>
                  <a:gd name="T7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5" h="185">
                    <a:moveTo>
                      <a:pt x="161" y="84"/>
                    </a:moveTo>
                    <a:cubicBezTo>
                      <a:pt x="161" y="84"/>
                      <a:pt x="161" y="84"/>
                      <a:pt x="161" y="84"/>
                    </a:cubicBezTo>
                    <a:cubicBezTo>
                      <a:pt x="161" y="84"/>
                      <a:pt x="161" y="84"/>
                      <a:pt x="161" y="84"/>
                    </a:cubicBezTo>
                    <a:moveTo>
                      <a:pt x="185" y="83"/>
                    </a:moveTo>
                    <a:cubicBezTo>
                      <a:pt x="185" y="86"/>
                      <a:pt x="185" y="89"/>
                      <a:pt x="185" y="92"/>
                    </a:cubicBezTo>
                    <a:cubicBezTo>
                      <a:pt x="162" y="92"/>
                      <a:pt x="162" y="92"/>
                      <a:pt x="162" y="92"/>
                    </a:cubicBezTo>
                    <a:cubicBezTo>
                      <a:pt x="162" y="92"/>
                      <a:pt x="162" y="92"/>
                      <a:pt x="162" y="92"/>
                    </a:cubicBezTo>
                    <a:cubicBezTo>
                      <a:pt x="162" y="130"/>
                      <a:pt x="130" y="162"/>
                      <a:pt x="92" y="162"/>
                    </a:cubicBezTo>
                    <a:cubicBezTo>
                      <a:pt x="92" y="162"/>
                      <a:pt x="92" y="162"/>
                      <a:pt x="92" y="162"/>
                    </a:cubicBezTo>
                    <a:cubicBezTo>
                      <a:pt x="92" y="185"/>
                      <a:pt x="92" y="185"/>
                      <a:pt x="92" y="185"/>
                    </a:cubicBezTo>
                    <a:cubicBezTo>
                      <a:pt x="92" y="185"/>
                      <a:pt x="92" y="185"/>
                      <a:pt x="92" y="185"/>
                    </a:cubicBezTo>
                    <a:cubicBezTo>
                      <a:pt x="143" y="185"/>
                      <a:pt x="185" y="143"/>
                      <a:pt x="185" y="92"/>
                    </a:cubicBezTo>
                    <a:cubicBezTo>
                      <a:pt x="185" y="89"/>
                      <a:pt x="185" y="86"/>
                      <a:pt x="185" y="83"/>
                    </a:cubicBezTo>
                    <a:moveTo>
                      <a:pt x="23" y="76"/>
                    </a:moveTo>
                    <a:cubicBezTo>
                      <a:pt x="22" y="81"/>
                      <a:pt x="22" y="86"/>
                      <a:pt x="22" y="92"/>
                    </a:cubicBezTo>
                    <a:cubicBezTo>
                      <a:pt x="22" y="122"/>
                      <a:pt x="41" y="148"/>
                      <a:pt x="68" y="158"/>
                    </a:cubicBezTo>
                    <a:cubicBezTo>
                      <a:pt x="41" y="148"/>
                      <a:pt x="22" y="122"/>
                      <a:pt x="22" y="92"/>
                    </a:cubicBezTo>
                    <a:cubicBezTo>
                      <a:pt x="22" y="86"/>
                      <a:pt x="22" y="81"/>
                      <a:pt x="23" y="76"/>
                    </a:cubicBezTo>
                    <a:moveTo>
                      <a:pt x="138" y="39"/>
                    </a:moveTo>
                    <a:cubicBezTo>
                      <a:pt x="151" y="50"/>
                      <a:pt x="159" y="66"/>
                      <a:pt x="161" y="84"/>
                    </a:cubicBezTo>
                    <a:cubicBezTo>
                      <a:pt x="160" y="72"/>
                      <a:pt x="155" y="60"/>
                      <a:pt x="148" y="51"/>
                    </a:cubicBezTo>
                    <a:cubicBezTo>
                      <a:pt x="145" y="47"/>
                      <a:pt x="142" y="43"/>
                      <a:pt x="138" y="39"/>
                    </a:cubicBezTo>
                    <a:moveTo>
                      <a:pt x="133" y="8"/>
                    </a:moveTo>
                    <a:cubicBezTo>
                      <a:pt x="137" y="10"/>
                      <a:pt x="141" y="12"/>
                      <a:pt x="145" y="15"/>
                    </a:cubicBezTo>
                    <a:cubicBezTo>
                      <a:pt x="151" y="19"/>
                      <a:pt x="156" y="24"/>
                      <a:pt x="161" y="29"/>
                    </a:cubicBezTo>
                    <a:cubicBezTo>
                      <a:pt x="153" y="20"/>
                      <a:pt x="143" y="13"/>
                      <a:pt x="133" y="8"/>
                    </a:cubicBezTo>
                    <a:moveTo>
                      <a:pt x="75" y="0"/>
                    </a:moveTo>
                    <a:cubicBezTo>
                      <a:pt x="36" y="7"/>
                      <a:pt x="6" y="38"/>
                      <a:pt x="0" y="77"/>
                    </a:cubicBezTo>
                    <a:cubicBezTo>
                      <a:pt x="0" y="73"/>
                      <a:pt x="1" y="69"/>
                      <a:pt x="2" y="66"/>
                    </a:cubicBezTo>
                    <a:cubicBezTo>
                      <a:pt x="9" y="42"/>
                      <a:pt x="25" y="23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6" y="10"/>
                      <a:pt x="48" y="9"/>
                      <a:pt x="49" y="9"/>
                    </a:cubicBezTo>
                    <a:cubicBezTo>
                      <a:pt x="57" y="5"/>
                      <a:pt x="66" y="1"/>
                      <a:pt x="75" y="0"/>
                    </a:cubicBezTo>
                    <a:moveTo>
                      <a:pt x="76" y="0"/>
                    </a:moveTo>
                    <a:cubicBezTo>
                      <a:pt x="76" y="0"/>
                      <a:pt x="76" y="0"/>
                      <a:pt x="75" y="0"/>
                    </a:cubicBezTo>
                    <a:cubicBezTo>
                      <a:pt x="76" y="0"/>
                      <a:pt x="76" y="0"/>
                      <a:pt x="76" y="0"/>
                    </a:cubicBezTo>
                    <a:moveTo>
                      <a:pt x="76" y="0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</a:path>
                </a:pathLst>
              </a:custGeom>
              <a:solidFill>
                <a:srgbClr val="E9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" name="îṥľíḑe">
                <a:extLst>
                  <a:ext uri="{FF2B5EF4-FFF2-40B4-BE49-F238E27FC236}">
                    <a16:creationId xmlns:a16="http://schemas.microsoft.com/office/drawing/2014/main" id="{78D0A8DA-5BBF-65EF-2F40-75305F65749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23963" y="-5664200"/>
                <a:ext cx="588963" cy="588963"/>
              </a:xfrm>
              <a:custGeom>
                <a:avLst/>
                <a:gdLst>
                  <a:gd name="T0" fmla="*/ 187 w 187"/>
                  <a:gd name="T1" fmla="*/ 94 h 187"/>
                  <a:gd name="T2" fmla="*/ 164 w 187"/>
                  <a:gd name="T3" fmla="*/ 94 h 187"/>
                  <a:gd name="T4" fmla="*/ 150 w 187"/>
                  <a:gd name="T5" fmla="*/ 53 h 187"/>
                  <a:gd name="T6" fmla="*/ 130 w 187"/>
                  <a:gd name="T7" fmla="*/ 34 h 187"/>
                  <a:gd name="T8" fmla="*/ 94 w 187"/>
                  <a:gd name="T9" fmla="*/ 24 h 187"/>
                  <a:gd name="T10" fmla="*/ 68 w 187"/>
                  <a:gd name="T11" fmla="*/ 28 h 187"/>
                  <a:gd name="T12" fmla="*/ 59 w 187"/>
                  <a:gd name="T13" fmla="*/ 33 h 187"/>
                  <a:gd name="T14" fmla="*/ 27 w 187"/>
                  <a:gd name="T15" fmla="*/ 73 h 187"/>
                  <a:gd name="T16" fmla="*/ 24 w 187"/>
                  <a:gd name="T17" fmla="*/ 94 h 187"/>
                  <a:gd name="T18" fmla="*/ 94 w 187"/>
                  <a:gd name="T19" fmla="*/ 164 h 187"/>
                  <a:gd name="T20" fmla="*/ 94 w 187"/>
                  <a:gd name="T21" fmla="*/ 187 h 187"/>
                  <a:gd name="T22" fmla="*/ 0 w 187"/>
                  <a:gd name="T23" fmla="*/ 94 h 187"/>
                  <a:gd name="T24" fmla="*/ 4 w 187"/>
                  <a:gd name="T25" fmla="*/ 68 h 187"/>
                  <a:gd name="T26" fmla="*/ 47 w 187"/>
                  <a:gd name="T27" fmla="*/ 13 h 187"/>
                  <a:gd name="T28" fmla="*/ 58 w 187"/>
                  <a:gd name="T29" fmla="*/ 8 h 187"/>
                  <a:gd name="T30" fmla="*/ 94 w 187"/>
                  <a:gd name="T31" fmla="*/ 0 h 187"/>
                  <a:gd name="T32" fmla="*/ 147 w 187"/>
                  <a:gd name="T33" fmla="*/ 17 h 187"/>
                  <a:gd name="T34" fmla="*/ 164 w 187"/>
                  <a:gd name="T35" fmla="*/ 32 h 187"/>
                  <a:gd name="T36" fmla="*/ 187 w 187"/>
                  <a:gd name="T37" fmla="*/ 9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7" h="187">
                    <a:moveTo>
                      <a:pt x="187" y="94"/>
                    </a:moveTo>
                    <a:cubicBezTo>
                      <a:pt x="164" y="94"/>
                      <a:pt x="164" y="94"/>
                      <a:pt x="164" y="94"/>
                    </a:cubicBezTo>
                    <a:cubicBezTo>
                      <a:pt x="164" y="78"/>
                      <a:pt x="159" y="64"/>
                      <a:pt x="150" y="53"/>
                    </a:cubicBezTo>
                    <a:cubicBezTo>
                      <a:pt x="145" y="45"/>
                      <a:pt x="138" y="39"/>
                      <a:pt x="130" y="34"/>
                    </a:cubicBezTo>
                    <a:cubicBezTo>
                      <a:pt x="119" y="27"/>
                      <a:pt x="107" y="24"/>
                      <a:pt x="94" y="24"/>
                    </a:cubicBezTo>
                    <a:cubicBezTo>
                      <a:pt x="85" y="24"/>
                      <a:pt x="76" y="25"/>
                      <a:pt x="68" y="28"/>
                    </a:cubicBezTo>
                    <a:cubicBezTo>
                      <a:pt x="65" y="30"/>
                      <a:pt x="62" y="31"/>
                      <a:pt x="59" y="33"/>
                    </a:cubicBezTo>
                    <a:cubicBezTo>
                      <a:pt x="44" y="42"/>
                      <a:pt x="32" y="56"/>
                      <a:pt x="27" y="73"/>
                    </a:cubicBezTo>
                    <a:cubicBezTo>
                      <a:pt x="25" y="80"/>
                      <a:pt x="24" y="87"/>
                      <a:pt x="24" y="94"/>
                    </a:cubicBezTo>
                    <a:cubicBezTo>
                      <a:pt x="24" y="132"/>
                      <a:pt x="55" y="164"/>
                      <a:pt x="94" y="16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42" y="187"/>
                      <a:pt x="0" y="145"/>
                      <a:pt x="0" y="94"/>
                    </a:cubicBezTo>
                    <a:cubicBezTo>
                      <a:pt x="0" y="85"/>
                      <a:pt x="2" y="76"/>
                      <a:pt x="4" y="68"/>
                    </a:cubicBezTo>
                    <a:cubicBezTo>
                      <a:pt x="11" y="44"/>
                      <a:pt x="27" y="25"/>
                      <a:pt x="47" y="13"/>
                    </a:cubicBezTo>
                    <a:cubicBezTo>
                      <a:pt x="51" y="11"/>
                      <a:pt x="54" y="9"/>
                      <a:pt x="58" y="8"/>
                    </a:cubicBezTo>
                    <a:cubicBezTo>
                      <a:pt x="69" y="3"/>
                      <a:pt x="81" y="0"/>
                      <a:pt x="94" y="0"/>
                    </a:cubicBezTo>
                    <a:cubicBezTo>
                      <a:pt x="113" y="0"/>
                      <a:pt x="132" y="6"/>
                      <a:pt x="147" y="17"/>
                    </a:cubicBezTo>
                    <a:cubicBezTo>
                      <a:pt x="153" y="21"/>
                      <a:pt x="159" y="26"/>
                      <a:pt x="164" y="32"/>
                    </a:cubicBezTo>
                    <a:cubicBezTo>
                      <a:pt x="178" y="48"/>
                      <a:pt x="187" y="70"/>
                      <a:pt x="187" y="94"/>
                    </a:cubicBezTo>
                  </a:path>
                </a:pathLst>
              </a:custGeom>
              <a:solidFill>
                <a:srgbClr val="FBB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ïṥľïḑè">
                <a:extLst>
                  <a:ext uri="{FF2B5EF4-FFF2-40B4-BE49-F238E27FC236}">
                    <a16:creationId xmlns:a16="http://schemas.microsoft.com/office/drawing/2014/main" id="{B9918A4D-9581-76F1-517E-E6CAEB250F9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6663" y="-5638800"/>
                <a:ext cx="201613" cy="203200"/>
              </a:xfrm>
              <a:custGeom>
                <a:avLst/>
                <a:gdLst>
                  <a:gd name="T0" fmla="*/ 64 w 64"/>
                  <a:gd name="T1" fmla="*/ 20 h 65"/>
                  <a:gd name="T2" fmla="*/ 55 w 64"/>
                  <a:gd name="T3" fmla="*/ 25 h 65"/>
                  <a:gd name="T4" fmla="*/ 23 w 64"/>
                  <a:gd name="T5" fmla="*/ 65 h 65"/>
                  <a:gd name="T6" fmla="*/ 0 w 64"/>
                  <a:gd name="T7" fmla="*/ 60 h 65"/>
                  <a:gd name="T8" fmla="*/ 43 w 64"/>
                  <a:gd name="T9" fmla="*/ 5 h 65"/>
                  <a:gd name="T10" fmla="*/ 54 w 64"/>
                  <a:gd name="T11" fmla="*/ 0 h 65"/>
                  <a:gd name="T12" fmla="*/ 64 w 64"/>
                  <a:gd name="T13" fmla="*/ 2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5">
                    <a:moveTo>
                      <a:pt x="64" y="20"/>
                    </a:moveTo>
                    <a:cubicBezTo>
                      <a:pt x="61" y="22"/>
                      <a:pt x="58" y="23"/>
                      <a:pt x="55" y="25"/>
                    </a:cubicBezTo>
                    <a:cubicBezTo>
                      <a:pt x="40" y="34"/>
                      <a:pt x="28" y="48"/>
                      <a:pt x="23" y="65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7" y="36"/>
                      <a:pt x="23" y="17"/>
                      <a:pt x="43" y="5"/>
                    </a:cubicBezTo>
                    <a:cubicBezTo>
                      <a:pt x="47" y="3"/>
                      <a:pt x="50" y="1"/>
                      <a:pt x="54" y="0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E0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íṡļïḍê">
                <a:extLst>
                  <a:ext uri="{FF2B5EF4-FFF2-40B4-BE49-F238E27FC236}">
                    <a16:creationId xmlns:a16="http://schemas.microsoft.com/office/drawing/2014/main" id="{37EB12B9-20D2-8741-E1C7-1079A6BB9E5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73188" y="-5664200"/>
                <a:ext cx="366713" cy="166688"/>
              </a:xfrm>
              <a:custGeom>
                <a:avLst/>
                <a:gdLst>
                  <a:gd name="T0" fmla="*/ 117 w 117"/>
                  <a:gd name="T1" fmla="*/ 32 h 53"/>
                  <a:gd name="T2" fmla="*/ 103 w 117"/>
                  <a:gd name="T3" fmla="*/ 53 h 53"/>
                  <a:gd name="T4" fmla="*/ 83 w 117"/>
                  <a:gd name="T5" fmla="*/ 34 h 53"/>
                  <a:gd name="T6" fmla="*/ 47 w 117"/>
                  <a:gd name="T7" fmla="*/ 24 h 53"/>
                  <a:gd name="T8" fmla="*/ 12 w 117"/>
                  <a:gd name="T9" fmla="*/ 33 h 53"/>
                  <a:gd name="T10" fmla="*/ 0 w 117"/>
                  <a:gd name="T11" fmla="*/ 13 h 53"/>
                  <a:gd name="T12" fmla="*/ 47 w 117"/>
                  <a:gd name="T13" fmla="*/ 0 h 53"/>
                  <a:gd name="T14" fmla="*/ 100 w 117"/>
                  <a:gd name="T15" fmla="*/ 17 h 53"/>
                  <a:gd name="T16" fmla="*/ 117 w 117"/>
                  <a:gd name="T17" fmla="*/ 3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53">
                    <a:moveTo>
                      <a:pt x="117" y="32"/>
                    </a:moveTo>
                    <a:cubicBezTo>
                      <a:pt x="103" y="53"/>
                      <a:pt x="103" y="53"/>
                      <a:pt x="103" y="53"/>
                    </a:cubicBezTo>
                    <a:cubicBezTo>
                      <a:pt x="98" y="45"/>
                      <a:pt x="91" y="39"/>
                      <a:pt x="83" y="34"/>
                    </a:cubicBezTo>
                    <a:cubicBezTo>
                      <a:pt x="72" y="27"/>
                      <a:pt x="60" y="24"/>
                      <a:pt x="47" y="24"/>
                    </a:cubicBezTo>
                    <a:cubicBezTo>
                      <a:pt x="34" y="24"/>
                      <a:pt x="22" y="27"/>
                      <a:pt x="12" y="3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4" y="5"/>
                      <a:pt x="30" y="0"/>
                      <a:pt x="47" y="0"/>
                    </a:cubicBezTo>
                    <a:cubicBezTo>
                      <a:pt x="66" y="0"/>
                      <a:pt x="85" y="6"/>
                      <a:pt x="100" y="17"/>
                    </a:cubicBezTo>
                    <a:cubicBezTo>
                      <a:pt x="106" y="21"/>
                      <a:pt x="112" y="26"/>
                      <a:pt x="117" y="32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iSľîḑè">
                <a:extLst>
                  <a:ext uri="{FF2B5EF4-FFF2-40B4-BE49-F238E27FC236}">
                    <a16:creationId xmlns:a16="http://schemas.microsoft.com/office/drawing/2014/main" id="{DAC98AB4-BE01-9AD6-B5A3-4DE8BDDEDDC6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328738" y="-5561013"/>
                <a:ext cx="381000" cy="381000"/>
              </a:xfrm>
              <a:custGeom>
                <a:avLst/>
                <a:gdLst>
                  <a:gd name="T0" fmla="*/ 61 w 121"/>
                  <a:gd name="T1" fmla="*/ 118 h 121"/>
                  <a:gd name="T2" fmla="*/ 3 w 121"/>
                  <a:gd name="T3" fmla="*/ 61 h 121"/>
                  <a:gd name="T4" fmla="*/ 61 w 121"/>
                  <a:gd name="T5" fmla="*/ 3 h 121"/>
                  <a:gd name="T6" fmla="*/ 61 w 121"/>
                  <a:gd name="T7" fmla="*/ 3 h 121"/>
                  <a:gd name="T8" fmla="*/ 118 w 121"/>
                  <a:gd name="T9" fmla="*/ 61 h 121"/>
                  <a:gd name="T10" fmla="*/ 61 w 121"/>
                  <a:gd name="T11" fmla="*/ 118 h 121"/>
                  <a:gd name="T12" fmla="*/ 61 w 121"/>
                  <a:gd name="T13" fmla="*/ 118 h 121"/>
                  <a:gd name="T14" fmla="*/ 61 w 121"/>
                  <a:gd name="T15" fmla="*/ 0 h 121"/>
                  <a:gd name="T16" fmla="*/ 61 w 121"/>
                  <a:gd name="T17" fmla="*/ 0 h 121"/>
                  <a:gd name="T18" fmla="*/ 0 w 121"/>
                  <a:gd name="T19" fmla="*/ 61 h 121"/>
                  <a:gd name="T20" fmla="*/ 61 w 121"/>
                  <a:gd name="T21" fmla="*/ 121 h 121"/>
                  <a:gd name="T22" fmla="*/ 61 w 121"/>
                  <a:gd name="T23" fmla="*/ 121 h 121"/>
                  <a:gd name="T24" fmla="*/ 121 w 121"/>
                  <a:gd name="T25" fmla="*/ 61 h 121"/>
                  <a:gd name="T26" fmla="*/ 61 w 121"/>
                  <a:gd name="T2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1" h="121">
                    <a:moveTo>
                      <a:pt x="61" y="118"/>
                    </a:moveTo>
                    <a:cubicBezTo>
                      <a:pt x="29" y="118"/>
                      <a:pt x="3" y="92"/>
                      <a:pt x="3" y="61"/>
                    </a:cubicBezTo>
                    <a:cubicBezTo>
                      <a:pt x="3" y="29"/>
                      <a:pt x="29" y="3"/>
                      <a:pt x="61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92" y="3"/>
                      <a:pt x="118" y="29"/>
                      <a:pt x="118" y="61"/>
                    </a:cubicBezTo>
                    <a:cubicBezTo>
                      <a:pt x="118" y="92"/>
                      <a:pt x="92" y="118"/>
                      <a:pt x="61" y="118"/>
                    </a:cubicBezTo>
                    <a:cubicBezTo>
                      <a:pt x="61" y="118"/>
                      <a:pt x="61" y="118"/>
                      <a:pt x="61" y="118"/>
                    </a:cubicBezTo>
                    <a:moveTo>
                      <a:pt x="61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1" y="121"/>
                    </a:cubicBezTo>
                    <a:cubicBezTo>
                      <a:pt x="61" y="121"/>
                      <a:pt x="61" y="121"/>
                      <a:pt x="61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1" y="0"/>
                    </a:cubicBezTo>
                  </a:path>
                </a:pathLst>
              </a:custGeom>
              <a:solidFill>
                <a:srgbClr val="E9F2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íṩliḍè">
                <a:extLst>
                  <a:ext uri="{FF2B5EF4-FFF2-40B4-BE49-F238E27FC236}">
                    <a16:creationId xmlns:a16="http://schemas.microsoft.com/office/drawing/2014/main" id="{7AB418CB-823B-301E-094A-585D7695EC9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633538" y="-5611813"/>
                <a:ext cx="179388" cy="242888"/>
              </a:xfrm>
              <a:custGeom>
                <a:avLst/>
                <a:gdLst>
                  <a:gd name="T0" fmla="*/ 57 w 57"/>
                  <a:gd name="T1" fmla="*/ 77 h 77"/>
                  <a:gd name="T2" fmla="*/ 34 w 57"/>
                  <a:gd name="T3" fmla="*/ 77 h 77"/>
                  <a:gd name="T4" fmla="*/ 0 w 57"/>
                  <a:gd name="T5" fmla="*/ 17 h 77"/>
                  <a:gd name="T6" fmla="*/ 17 w 57"/>
                  <a:gd name="T7" fmla="*/ 0 h 77"/>
                  <a:gd name="T8" fmla="*/ 57 w 57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77">
                    <a:moveTo>
                      <a:pt x="57" y="77"/>
                    </a:moveTo>
                    <a:cubicBezTo>
                      <a:pt x="34" y="77"/>
                      <a:pt x="34" y="77"/>
                      <a:pt x="34" y="77"/>
                    </a:cubicBezTo>
                    <a:cubicBezTo>
                      <a:pt x="34" y="51"/>
                      <a:pt x="20" y="29"/>
                      <a:pt x="0" y="1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41" y="17"/>
                      <a:pt x="57" y="45"/>
                      <a:pt x="57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ïSḷíḓé">
                <a:extLst>
                  <a:ext uri="{FF2B5EF4-FFF2-40B4-BE49-F238E27FC236}">
                    <a16:creationId xmlns:a16="http://schemas.microsoft.com/office/drawing/2014/main" id="{C1FBF604-88F8-30F2-2754-3D34A819A32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84275" y="-4697413"/>
                <a:ext cx="52388" cy="5238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íŝ1ïḍê">
                <a:extLst>
                  <a:ext uri="{FF2B5EF4-FFF2-40B4-BE49-F238E27FC236}">
                    <a16:creationId xmlns:a16="http://schemas.microsoft.com/office/drawing/2014/main" id="{A1E92244-46A6-D54F-96DB-61A510EB21D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84275" y="-4783138"/>
                <a:ext cx="52388" cy="5397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isḻïḋé">
                <a:extLst>
                  <a:ext uri="{FF2B5EF4-FFF2-40B4-BE49-F238E27FC236}">
                    <a16:creationId xmlns:a16="http://schemas.microsoft.com/office/drawing/2014/main" id="{7DE25990-BC55-916F-F2D4-293EE856D11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84275" y="-4868863"/>
                <a:ext cx="52388" cy="50800"/>
              </a:xfrm>
              <a:prstGeom prst="rect">
                <a:avLst/>
              </a:prstGeom>
              <a:solidFill>
                <a:srgbClr val="E0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iSļîḋé">
                <a:extLst>
                  <a:ext uri="{FF2B5EF4-FFF2-40B4-BE49-F238E27FC236}">
                    <a16:creationId xmlns:a16="http://schemas.microsoft.com/office/drawing/2014/main" id="{5429E0F5-1C51-2397-6DBB-48DFA7F70A9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84275" y="-4956175"/>
                <a:ext cx="52388" cy="53975"/>
              </a:xfrm>
              <a:prstGeom prst="rect">
                <a:avLst/>
              </a:prstGeom>
              <a:solidFill>
                <a:srgbClr val="FBB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iS1iďe">
                <a:extLst>
                  <a:ext uri="{FF2B5EF4-FFF2-40B4-BE49-F238E27FC236}">
                    <a16:creationId xmlns:a16="http://schemas.microsoft.com/office/drawing/2014/main" id="{1FDC96B2-315B-5B1E-665B-1A0926A79EA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117600" y="-5692775"/>
                <a:ext cx="128588" cy="41275"/>
              </a:xfrm>
              <a:custGeom>
                <a:avLst/>
                <a:gdLst>
                  <a:gd name="T0" fmla="*/ 35 w 41"/>
                  <a:gd name="T1" fmla="*/ 13 h 13"/>
                  <a:gd name="T2" fmla="*/ 7 w 41"/>
                  <a:gd name="T3" fmla="*/ 13 h 13"/>
                  <a:gd name="T4" fmla="*/ 0 w 41"/>
                  <a:gd name="T5" fmla="*/ 6 h 13"/>
                  <a:gd name="T6" fmla="*/ 7 w 41"/>
                  <a:gd name="T7" fmla="*/ 0 h 13"/>
                  <a:gd name="T8" fmla="*/ 35 w 41"/>
                  <a:gd name="T9" fmla="*/ 0 h 13"/>
                  <a:gd name="T10" fmla="*/ 41 w 41"/>
                  <a:gd name="T11" fmla="*/ 6 h 13"/>
                  <a:gd name="T12" fmla="*/ 35 w 41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13">
                    <a:moveTo>
                      <a:pt x="35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0"/>
                      <a:pt x="41" y="3"/>
                      <a:pt x="41" y="6"/>
                    </a:cubicBezTo>
                    <a:cubicBezTo>
                      <a:pt x="41" y="10"/>
                      <a:pt x="38" y="13"/>
                      <a:pt x="35" y="13"/>
                    </a:cubicBezTo>
                    <a:close/>
                  </a:path>
                </a:pathLst>
              </a:custGeom>
              <a:solidFill>
                <a:srgbClr val="44B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ïṣ1iďé">
                <a:extLst>
                  <a:ext uri="{FF2B5EF4-FFF2-40B4-BE49-F238E27FC236}">
                    <a16:creationId xmlns:a16="http://schemas.microsoft.com/office/drawing/2014/main" id="{F9078E64-28B9-6BAF-4017-D3E7E40EBC4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96975" y="-5497513"/>
                <a:ext cx="26988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îşļiḍê">
                <a:extLst>
                  <a:ext uri="{FF2B5EF4-FFF2-40B4-BE49-F238E27FC236}">
                    <a16:creationId xmlns:a16="http://schemas.microsoft.com/office/drawing/2014/main" id="{1DCF2CD5-4838-2521-3001-D6ED5642A7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96975" y="-5481638"/>
                <a:ext cx="26988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î$ḷíḍè">
                <a:extLst>
                  <a:ext uri="{FF2B5EF4-FFF2-40B4-BE49-F238E27FC236}">
                    <a16:creationId xmlns:a16="http://schemas.microsoft.com/office/drawing/2014/main" id="{AEB17B68-5B3E-D2FA-51A5-BBD1A4C786D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533525" y="-5060950"/>
                <a:ext cx="26988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íṥlîdè">
                <a:extLst>
                  <a:ext uri="{FF2B5EF4-FFF2-40B4-BE49-F238E27FC236}">
                    <a16:creationId xmlns:a16="http://schemas.microsoft.com/office/drawing/2014/main" id="{FF80AB16-761B-FC0C-43BE-3F1024DFEB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533525" y="-5045075"/>
                <a:ext cx="26988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îśḻiḋé">
                <a:extLst>
                  <a:ext uri="{FF2B5EF4-FFF2-40B4-BE49-F238E27FC236}">
                    <a16:creationId xmlns:a16="http://schemas.microsoft.com/office/drawing/2014/main" id="{F63DF8E5-B434-9808-11DB-BEF93FD78ED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84300" y="-5673725"/>
                <a:ext cx="28575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îṩḻïďé">
                <a:extLst>
                  <a:ext uri="{FF2B5EF4-FFF2-40B4-BE49-F238E27FC236}">
                    <a16:creationId xmlns:a16="http://schemas.microsoft.com/office/drawing/2014/main" id="{2D5AE841-F9F7-4DD7-C021-B9FBC1860BC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84300" y="-5657850"/>
                <a:ext cx="28575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ïS1íḋè">
                <a:extLst>
                  <a:ext uri="{FF2B5EF4-FFF2-40B4-BE49-F238E27FC236}">
                    <a16:creationId xmlns:a16="http://schemas.microsoft.com/office/drawing/2014/main" id="{F301EF8E-FF71-2EB0-BED8-8F1676CC7C9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739900" y="-5624513"/>
                <a:ext cx="285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ïSļïdê">
                <a:extLst>
                  <a:ext uri="{FF2B5EF4-FFF2-40B4-BE49-F238E27FC236}">
                    <a16:creationId xmlns:a16="http://schemas.microsoft.com/office/drawing/2014/main" id="{5A0EF432-D8B5-7496-5AE7-5AA71A2134F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739900" y="-5605463"/>
                <a:ext cx="28575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ïṣḷîḑè">
                <a:extLst>
                  <a:ext uri="{FF2B5EF4-FFF2-40B4-BE49-F238E27FC236}">
                    <a16:creationId xmlns:a16="http://schemas.microsoft.com/office/drawing/2014/main" id="{0D6202F1-6F3B-9998-C46D-125F118D1F6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085975" y="-5765800"/>
                <a:ext cx="1039813" cy="4286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ï$ľîḍé">
                <a:extLst>
                  <a:ext uri="{FF2B5EF4-FFF2-40B4-BE49-F238E27FC236}">
                    <a16:creationId xmlns:a16="http://schemas.microsoft.com/office/drawing/2014/main" id="{96894911-7A13-C5E0-A3CF-1FE3DED217B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089150" y="-5253038"/>
                <a:ext cx="1036638" cy="6810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îṣḷïḍe">
                <a:extLst>
                  <a:ext uri="{FF2B5EF4-FFF2-40B4-BE49-F238E27FC236}">
                    <a16:creationId xmlns:a16="http://schemas.microsoft.com/office/drawing/2014/main" id="{0E9127AA-6564-D333-ECF3-2F99FD4120D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124075" y="-5721350"/>
                <a:ext cx="60325" cy="15875"/>
              </a:xfrm>
              <a:custGeom>
                <a:avLst/>
                <a:gdLst>
                  <a:gd name="T0" fmla="*/ 16 w 19"/>
                  <a:gd name="T1" fmla="*/ 5 h 5"/>
                  <a:gd name="T2" fmla="*/ 3 w 19"/>
                  <a:gd name="T3" fmla="*/ 5 h 5"/>
                  <a:gd name="T4" fmla="*/ 0 w 19"/>
                  <a:gd name="T5" fmla="*/ 2 h 5"/>
                  <a:gd name="T6" fmla="*/ 3 w 19"/>
                  <a:gd name="T7" fmla="*/ 0 h 5"/>
                  <a:gd name="T8" fmla="*/ 16 w 19"/>
                  <a:gd name="T9" fmla="*/ 0 h 5"/>
                  <a:gd name="T10" fmla="*/ 19 w 19"/>
                  <a:gd name="T11" fmla="*/ 2 h 5"/>
                  <a:gd name="T12" fmla="*/ 16 w 1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">
                    <a:moveTo>
                      <a:pt x="16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4"/>
                      <a:pt x="18" y="5"/>
                      <a:pt x="16" y="5"/>
                    </a:cubicBezTo>
                    <a:close/>
                  </a:path>
                </a:pathLst>
              </a:custGeom>
              <a:solidFill>
                <a:srgbClr val="44B8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ïṣľïḑè">
                <a:extLst>
                  <a:ext uri="{FF2B5EF4-FFF2-40B4-BE49-F238E27FC236}">
                    <a16:creationId xmlns:a16="http://schemas.microsoft.com/office/drawing/2014/main" id="{63FDE811-C5CD-1C89-DAE4-8BF5839CA39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124075" y="-5208588"/>
                <a:ext cx="60325" cy="19050"/>
              </a:xfrm>
              <a:custGeom>
                <a:avLst/>
                <a:gdLst>
                  <a:gd name="T0" fmla="*/ 16 w 19"/>
                  <a:gd name="T1" fmla="*/ 6 h 6"/>
                  <a:gd name="T2" fmla="*/ 3 w 19"/>
                  <a:gd name="T3" fmla="*/ 6 h 6"/>
                  <a:gd name="T4" fmla="*/ 0 w 19"/>
                  <a:gd name="T5" fmla="*/ 3 h 6"/>
                  <a:gd name="T6" fmla="*/ 3 w 19"/>
                  <a:gd name="T7" fmla="*/ 0 h 6"/>
                  <a:gd name="T8" fmla="*/ 16 w 19"/>
                  <a:gd name="T9" fmla="*/ 0 h 6"/>
                  <a:gd name="T10" fmla="*/ 19 w 19"/>
                  <a:gd name="T11" fmla="*/ 3 h 6"/>
                  <a:gd name="T12" fmla="*/ 16 w 19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6">
                    <a:moveTo>
                      <a:pt x="16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9" y="1"/>
                      <a:pt x="19" y="3"/>
                    </a:cubicBezTo>
                    <a:cubicBezTo>
                      <a:pt x="19" y="5"/>
                      <a:pt x="18" y="6"/>
                      <a:pt x="16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íSľïḓe">
                <a:extLst>
                  <a:ext uri="{FF2B5EF4-FFF2-40B4-BE49-F238E27FC236}">
                    <a16:creationId xmlns:a16="http://schemas.microsoft.com/office/drawing/2014/main" id="{3C0B7C57-DB66-42B4-55F2-9CD81B5D47C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00275" y="-5113338"/>
                <a:ext cx="827088" cy="77788"/>
              </a:xfrm>
              <a:prstGeom prst="rect">
                <a:avLst/>
              </a:pr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ïšlïdé">
                <a:extLst>
                  <a:ext uri="{FF2B5EF4-FFF2-40B4-BE49-F238E27FC236}">
                    <a16:creationId xmlns:a16="http://schemas.microsoft.com/office/drawing/2014/main" id="{7E5E98D4-AD56-3BB5-60B4-D4CDE452F7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00275" y="-4962525"/>
                <a:ext cx="827088" cy="79375"/>
              </a:xfrm>
              <a:prstGeom prst="rect">
                <a:avLst/>
              </a:pr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ïşḷîdé">
                <a:extLst>
                  <a:ext uri="{FF2B5EF4-FFF2-40B4-BE49-F238E27FC236}">
                    <a16:creationId xmlns:a16="http://schemas.microsoft.com/office/drawing/2014/main" id="{03A1F300-8798-17A5-4535-45290A97698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28850" y="-5091113"/>
                <a:ext cx="198438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ísļîḓé">
                <a:extLst>
                  <a:ext uri="{FF2B5EF4-FFF2-40B4-BE49-F238E27FC236}">
                    <a16:creationId xmlns:a16="http://schemas.microsoft.com/office/drawing/2014/main" id="{B0397D59-E59E-49A6-B517-A8BB2143762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28850" y="-5068888"/>
                <a:ext cx="150813" cy="476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îşļíďè">
                <a:extLst>
                  <a:ext uri="{FF2B5EF4-FFF2-40B4-BE49-F238E27FC236}">
                    <a16:creationId xmlns:a16="http://schemas.microsoft.com/office/drawing/2014/main" id="{AB25F8E3-C2FA-91F6-8C64-9FF5ADF59EA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2025" y="-5016500"/>
                <a:ext cx="2794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îSḻíḋé">
                <a:extLst>
                  <a:ext uri="{FF2B5EF4-FFF2-40B4-BE49-F238E27FC236}">
                    <a16:creationId xmlns:a16="http://schemas.microsoft.com/office/drawing/2014/main" id="{237E1241-F3FA-A96C-D34E-D20002DABA3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2025" y="-4997450"/>
                <a:ext cx="68263" cy="635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ïsľíḓé">
                <a:extLst>
                  <a:ext uri="{FF2B5EF4-FFF2-40B4-BE49-F238E27FC236}">
                    <a16:creationId xmlns:a16="http://schemas.microsoft.com/office/drawing/2014/main" id="{084A9498-764A-6A00-16F9-AADB2AE6AD9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5200" y="-4940300"/>
                <a:ext cx="80963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íŝľiďé">
                <a:extLst>
                  <a:ext uri="{FF2B5EF4-FFF2-40B4-BE49-F238E27FC236}">
                    <a16:creationId xmlns:a16="http://schemas.microsoft.com/office/drawing/2014/main" id="{318D687B-4C13-0BF9-B3C8-DBCC4F6854D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5200" y="-4918075"/>
                <a:ext cx="147638" cy="635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íṡļïḑè">
                <a:extLst>
                  <a:ext uri="{FF2B5EF4-FFF2-40B4-BE49-F238E27FC236}">
                    <a16:creationId xmlns:a16="http://schemas.microsoft.com/office/drawing/2014/main" id="{88159AB0-B145-62CC-C8AE-080B55201F6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8375" y="-4865688"/>
                <a:ext cx="188913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îṧľïḋê">
                <a:extLst>
                  <a:ext uri="{FF2B5EF4-FFF2-40B4-BE49-F238E27FC236}">
                    <a16:creationId xmlns:a16="http://schemas.microsoft.com/office/drawing/2014/main" id="{27D2B666-2103-8FD7-DE11-63BE0A52AFE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8375" y="-4846638"/>
                <a:ext cx="46038" cy="952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îṥḻïḍe">
                <a:extLst>
                  <a:ext uri="{FF2B5EF4-FFF2-40B4-BE49-F238E27FC236}">
                    <a16:creationId xmlns:a16="http://schemas.microsoft.com/office/drawing/2014/main" id="{FBB9D7B6-3626-CE3C-1946-67CEC9028D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5075238"/>
                <a:ext cx="4127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îṣļiḓê">
                <a:extLst>
                  <a:ext uri="{FF2B5EF4-FFF2-40B4-BE49-F238E27FC236}">
                    <a16:creationId xmlns:a16="http://schemas.microsoft.com/office/drawing/2014/main" id="{DD7E4E59-49FF-C104-9428-BE2F8C19F3E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5003800"/>
                <a:ext cx="55563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işľidê">
                <a:extLst>
                  <a:ext uri="{FF2B5EF4-FFF2-40B4-BE49-F238E27FC236}">
                    <a16:creationId xmlns:a16="http://schemas.microsoft.com/office/drawing/2014/main" id="{AFBFCFCF-0A28-1DE8-0261-EF8161773A0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4927600"/>
                <a:ext cx="412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iṩ1idé">
                <a:extLst>
                  <a:ext uri="{FF2B5EF4-FFF2-40B4-BE49-F238E27FC236}">
                    <a16:creationId xmlns:a16="http://schemas.microsoft.com/office/drawing/2014/main" id="{ECFC6DC6-9E41-05ED-DB1A-32F7DA942D9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4852988"/>
                <a:ext cx="55563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îṧľíḑé">
                <a:extLst>
                  <a:ext uri="{FF2B5EF4-FFF2-40B4-BE49-F238E27FC236}">
                    <a16:creationId xmlns:a16="http://schemas.microsoft.com/office/drawing/2014/main" id="{B577BCCD-8145-2398-6469-63FB13E3F4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32088" y="-5006975"/>
                <a:ext cx="127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isḻîḓe">
                <a:extLst>
                  <a:ext uri="{FF2B5EF4-FFF2-40B4-BE49-F238E27FC236}">
                    <a16:creationId xmlns:a16="http://schemas.microsoft.com/office/drawing/2014/main" id="{9FAEB699-2F57-1F12-5864-896BE0B6CB9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54313" y="-5006975"/>
                <a:ext cx="127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îṩľíḑè">
                <a:extLst>
                  <a:ext uri="{FF2B5EF4-FFF2-40B4-BE49-F238E27FC236}">
                    <a16:creationId xmlns:a16="http://schemas.microsoft.com/office/drawing/2014/main" id="{5C5989C5-14C5-4955-988F-686947E6F00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19388" y="-5075238"/>
                <a:ext cx="1587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ïsḷïḑé">
                <a:extLst>
                  <a:ext uri="{FF2B5EF4-FFF2-40B4-BE49-F238E27FC236}">
                    <a16:creationId xmlns:a16="http://schemas.microsoft.com/office/drawing/2014/main" id="{2F0D6F8C-05E7-8A2C-72D4-D51BD9A6AF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41613" y="-5075238"/>
                <a:ext cx="1587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iŝļíḑê">
                <a:extLst>
                  <a:ext uri="{FF2B5EF4-FFF2-40B4-BE49-F238E27FC236}">
                    <a16:creationId xmlns:a16="http://schemas.microsoft.com/office/drawing/2014/main" id="{DFE97B68-F1AF-83FC-B5DD-6383F8E0C9A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63838" y="-5075238"/>
                <a:ext cx="1587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ïṥľídé">
                <a:extLst>
                  <a:ext uri="{FF2B5EF4-FFF2-40B4-BE49-F238E27FC236}">
                    <a16:creationId xmlns:a16="http://schemas.microsoft.com/office/drawing/2014/main" id="{6CEF15F0-1FAB-C0F8-371C-50678F444AF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32088" y="-4856163"/>
                <a:ext cx="127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ïsḻiďé">
                <a:extLst>
                  <a:ext uri="{FF2B5EF4-FFF2-40B4-BE49-F238E27FC236}">
                    <a16:creationId xmlns:a16="http://schemas.microsoft.com/office/drawing/2014/main" id="{7FE78037-4E9D-C2AB-1BCC-BF6D5E8E721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54313" y="-4856163"/>
                <a:ext cx="127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ïṣ1íḍé">
                <a:extLst>
                  <a:ext uri="{FF2B5EF4-FFF2-40B4-BE49-F238E27FC236}">
                    <a16:creationId xmlns:a16="http://schemas.microsoft.com/office/drawing/2014/main" id="{F0247A37-3534-EDBB-5D87-F92171C7567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19388" y="-4924425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îšḻîdê">
                <a:extLst>
                  <a:ext uri="{FF2B5EF4-FFF2-40B4-BE49-F238E27FC236}">
                    <a16:creationId xmlns:a16="http://schemas.microsoft.com/office/drawing/2014/main" id="{4CF55843-B6BD-2FE0-6729-EBC42283898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41613" y="-4924425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ïşlîḍê">
                <a:extLst>
                  <a:ext uri="{FF2B5EF4-FFF2-40B4-BE49-F238E27FC236}">
                    <a16:creationId xmlns:a16="http://schemas.microsoft.com/office/drawing/2014/main" id="{636633D4-B4E0-7382-CB69-D1905A8DD9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63838" y="-4924425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ïṧļiḓe">
                <a:extLst>
                  <a:ext uri="{FF2B5EF4-FFF2-40B4-BE49-F238E27FC236}">
                    <a16:creationId xmlns:a16="http://schemas.microsoft.com/office/drawing/2014/main" id="{6822F4F4-8072-7E6A-C9C3-3BF401DB688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5081588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ï$lîḑè">
                <a:extLst>
                  <a:ext uri="{FF2B5EF4-FFF2-40B4-BE49-F238E27FC236}">
                    <a16:creationId xmlns:a16="http://schemas.microsoft.com/office/drawing/2014/main" id="{E946A59D-D088-A358-A2C2-B6854080A0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5010150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íŝliďê">
                <a:extLst>
                  <a:ext uri="{FF2B5EF4-FFF2-40B4-BE49-F238E27FC236}">
                    <a16:creationId xmlns:a16="http://schemas.microsoft.com/office/drawing/2014/main" id="{F3FC3205-01F6-3BCA-56ED-0EBC014B732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4937125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îṧľïďé">
                <a:extLst>
                  <a:ext uri="{FF2B5EF4-FFF2-40B4-BE49-F238E27FC236}">
                    <a16:creationId xmlns:a16="http://schemas.microsoft.com/office/drawing/2014/main" id="{2D112920-55CF-C1FB-C83D-3690FCA2DD1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4865688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ï$ľíḑe">
                <a:extLst>
                  <a:ext uri="{FF2B5EF4-FFF2-40B4-BE49-F238E27FC236}">
                    <a16:creationId xmlns:a16="http://schemas.microsoft.com/office/drawing/2014/main" id="{C6143E5C-66B9-88C9-78A6-8FA15C86830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00275" y="-4808538"/>
                <a:ext cx="827088" cy="79375"/>
              </a:xfrm>
              <a:prstGeom prst="rect">
                <a:avLst/>
              </a:pr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ísḷiḋe">
                <a:extLst>
                  <a:ext uri="{FF2B5EF4-FFF2-40B4-BE49-F238E27FC236}">
                    <a16:creationId xmlns:a16="http://schemas.microsoft.com/office/drawing/2014/main" id="{FDCD05C0-0DD2-84DD-AD42-E44DBC2E9F5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28850" y="-4786313"/>
                <a:ext cx="198438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iṧḻïḍe">
                <a:extLst>
                  <a:ext uri="{FF2B5EF4-FFF2-40B4-BE49-F238E27FC236}">
                    <a16:creationId xmlns:a16="http://schemas.microsoft.com/office/drawing/2014/main" id="{943C13D7-6357-95B7-5FF9-467CFB57D4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28850" y="-4764088"/>
                <a:ext cx="150813" cy="635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íšlîḋè">
                <a:extLst>
                  <a:ext uri="{FF2B5EF4-FFF2-40B4-BE49-F238E27FC236}">
                    <a16:creationId xmlns:a16="http://schemas.microsoft.com/office/drawing/2014/main" id="{7F9F4A19-8BD0-4B4F-D8AF-805580B671B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2025" y="-4710113"/>
                <a:ext cx="2794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ïṧ1ídé">
                <a:extLst>
                  <a:ext uri="{FF2B5EF4-FFF2-40B4-BE49-F238E27FC236}">
                    <a16:creationId xmlns:a16="http://schemas.microsoft.com/office/drawing/2014/main" id="{B75AB543-840A-545A-C323-0CADD7D146F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32025" y="-4691063"/>
                <a:ext cx="68263" cy="79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îşḻïḋé">
                <a:extLst>
                  <a:ext uri="{FF2B5EF4-FFF2-40B4-BE49-F238E27FC236}">
                    <a16:creationId xmlns:a16="http://schemas.microsoft.com/office/drawing/2014/main" id="{B5708554-2BB3-6885-55AA-99B5FDBE2F1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4770438"/>
                <a:ext cx="412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ïṡḷiḋè">
                <a:extLst>
                  <a:ext uri="{FF2B5EF4-FFF2-40B4-BE49-F238E27FC236}">
                    <a16:creationId xmlns:a16="http://schemas.microsoft.com/office/drawing/2014/main" id="{7FC4D38F-0123-04BD-D1A8-A1BFF9573ED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571750" y="-4697413"/>
                <a:ext cx="55563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îṡļide">
                <a:extLst>
                  <a:ext uri="{FF2B5EF4-FFF2-40B4-BE49-F238E27FC236}">
                    <a16:creationId xmlns:a16="http://schemas.microsoft.com/office/drawing/2014/main" id="{9A70CA32-2375-E61B-4D58-B99A7C2F6DB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32088" y="-4700588"/>
                <a:ext cx="127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iŝľiḑe">
                <a:extLst>
                  <a:ext uri="{FF2B5EF4-FFF2-40B4-BE49-F238E27FC236}">
                    <a16:creationId xmlns:a16="http://schemas.microsoft.com/office/drawing/2014/main" id="{CD55A9FA-1360-76E7-03D7-91154853D4C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54313" y="-4700588"/>
                <a:ext cx="127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íśḻiḑê">
                <a:extLst>
                  <a:ext uri="{FF2B5EF4-FFF2-40B4-BE49-F238E27FC236}">
                    <a16:creationId xmlns:a16="http://schemas.microsoft.com/office/drawing/2014/main" id="{F0FE0D4A-7F3E-6DA5-205C-089A33FAF8B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19388" y="-4770438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i$1iḍè">
                <a:extLst>
                  <a:ext uri="{FF2B5EF4-FFF2-40B4-BE49-F238E27FC236}">
                    <a16:creationId xmlns:a16="http://schemas.microsoft.com/office/drawing/2014/main" id="{D49177E5-C79B-6D03-4064-62C80C6E0E1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41613" y="-4770438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i$ļíde">
                <a:extLst>
                  <a:ext uri="{FF2B5EF4-FFF2-40B4-BE49-F238E27FC236}">
                    <a16:creationId xmlns:a16="http://schemas.microsoft.com/office/drawing/2014/main" id="{7F06328A-28A4-0A27-9AB4-3089DA9D97F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763838" y="-4770438"/>
                <a:ext cx="1587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íśļïďê">
                <a:extLst>
                  <a:ext uri="{FF2B5EF4-FFF2-40B4-BE49-F238E27FC236}">
                    <a16:creationId xmlns:a16="http://schemas.microsoft.com/office/drawing/2014/main" id="{293AE829-8128-6F01-74EA-00F8068AE20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4776788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ïŝḷïḋè">
                <a:extLst>
                  <a:ext uri="{FF2B5EF4-FFF2-40B4-BE49-F238E27FC236}">
                    <a16:creationId xmlns:a16="http://schemas.microsoft.com/office/drawing/2014/main" id="{DAF5F0F4-4C6D-04DE-0470-2213FC91489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844800" y="-4703763"/>
                <a:ext cx="50800" cy="635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íṡľïḍê">
                <a:extLst>
                  <a:ext uri="{FF2B5EF4-FFF2-40B4-BE49-F238E27FC236}">
                    <a16:creationId xmlns:a16="http://schemas.microsoft.com/office/drawing/2014/main" id="{34D8F539-7966-7344-CED8-803BD9AA32B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00163" y="-4949825"/>
                <a:ext cx="33655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îṧḷïďe">
                <a:extLst>
                  <a:ext uri="{FF2B5EF4-FFF2-40B4-BE49-F238E27FC236}">
                    <a16:creationId xmlns:a16="http://schemas.microsoft.com/office/drawing/2014/main" id="{F4A3440E-0F90-0C60-0614-CABD2513EE7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00163" y="-4924425"/>
                <a:ext cx="635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íṣḻiḓê">
                <a:extLst>
                  <a:ext uri="{FF2B5EF4-FFF2-40B4-BE49-F238E27FC236}">
                    <a16:creationId xmlns:a16="http://schemas.microsoft.com/office/drawing/2014/main" id="{0796B8E0-F271-8478-0C16-D589E4A7FA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93825" y="-4924425"/>
                <a:ext cx="9525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îŝḷíḓe">
                <a:extLst>
                  <a:ext uri="{FF2B5EF4-FFF2-40B4-BE49-F238E27FC236}">
                    <a16:creationId xmlns:a16="http://schemas.microsoft.com/office/drawing/2014/main" id="{6C651192-E88C-8541-3311-91EC22F491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293813" y="-4862513"/>
                <a:ext cx="339725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íṥľïḋê">
                <a:extLst>
                  <a:ext uri="{FF2B5EF4-FFF2-40B4-BE49-F238E27FC236}">
                    <a16:creationId xmlns:a16="http://schemas.microsoft.com/office/drawing/2014/main" id="{99902A9B-AD1E-CE7D-15E4-0BF4A3F5DDC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293813" y="-4833938"/>
                <a:ext cx="134938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i$ḻïḓe">
                <a:extLst>
                  <a:ext uri="{FF2B5EF4-FFF2-40B4-BE49-F238E27FC236}">
                    <a16:creationId xmlns:a16="http://schemas.microsoft.com/office/drawing/2014/main" id="{2AD04A60-AE6D-AF49-23B9-46F35042340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00163" y="-4779963"/>
                <a:ext cx="33655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ïṡḻîḓè">
                <a:extLst>
                  <a:ext uri="{FF2B5EF4-FFF2-40B4-BE49-F238E27FC236}">
                    <a16:creationId xmlns:a16="http://schemas.microsoft.com/office/drawing/2014/main" id="{B3485735-B4D5-4493-6EC8-AF94840F447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00163" y="-4754563"/>
                <a:ext cx="6350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iṥľîḑè">
                <a:extLst>
                  <a:ext uri="{FF2B5EF4-FFF2-40B4-BE49-F238E27FC236}">
                    <a16:creationId xmlns:a16="http://schemas.microsoft.com/office/drawing/2014/main" id="{066ABC41-4DDD-E7BE-E97B-F9CFFEC8378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393825" y="-4754563"/>
                <a:ext cx="95250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iŝḻïḍé">
                <a:extLst>
                  <a:ext uri="{FF2B5EF4-FFF2-40B4-BE49-F238E27FC236}">
                    <a16:creationId xmlns:a16="http://schemas.microsoft.com/office/drawing/2014/main" id="{DE2BF2C8-D704-6FBD-D255-C98DB5FE1A7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293813" y="-4691063"/>
                <a:ext cx="339725" cy="793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îSļiḍê">
                <a:extLst>
                  <a:ext uri="{FF2B5EF4-FFF2-40B4-BE49-F238E27FC236}">
                    <a16:creationId xmlns:a16="http://schemas.microsoft.com/office/drawing/2014/main" id="{B87ED864-8E02-6D6A-127B-B12D1F3C313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293813" y="-4664075"/>
                <a:ext cx="134938" cy="95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îŝļïḓé">
                <a:extLst>
                  <a:ext uri="{FF2B5EF4-FFF2-40B4-BE49-F238E27FC236}">
                    <a16:creationId xmlns:a16="http://schemas.microsoft.com/office/drawing/2014/main" id="{8DA4F500-7A78-3FFD-85DC-6B7D0E12A89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05125" y="-5961063"/>
                <a:ext cx="125413" cy="25400"/>
              </a:xfrm>
              <a:custGeom>
                <a:avLst/>
                <a:gdLst>
                  <a:gd name="T0" fmla="*/ 4 w 40"/>
                  <a:gd name="T1" fmla="*/ 8 h 8"/>
                  <a:gd name="T2" fmla="*/ 36 w 40"/>
                  <a:gd name="T3" fmla="*/ 8 h 8"/>
                  <a:gd name="T4" fmla="*/ 40 w 40"/>
                  <a:gd name="T5" fmla="*/ 4 h 8"/>
                  <a:gd name="T6" fmla="*/ 36 w 40"/>
                  <a:gd name="T7" fmla="*/ 0 h 8"/>
                  <a:gd name="T8" fmla="*/ 4 w 40"/>
                  <a:gd name="T9" fmla="*/ 0 h 8"/>
                  <a:gd name="T10" fmla="*/ 0 w 40"/>
                  <a:gd name="T11" fmla="*/ 4 h 8"/>
                  <a:gd name="T12" fmla="*/ 4 w 40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8">
                    <a:moveTo>
                      <a:pt x="4" y="8"/>
                    </a:moveTo>
                    <a:cubicBezTo>
                      <a:pt x="36" y="8"/>
                      <a:pt x="36" y="8"/>
                      <a:pt x="36" y="8"/>
                    </a:cubicBezTo>
                    <a:cubicBezTo>
                      <a:pt x="38" y="8"/>
                      <a:pt x="40" y="6"/>
                      <a:pt x="40" y="4"/>
                    </a:cubicBezTo>
                    <a:cubicBezTo>
                      <a:pt x="40" y="2"/>
                      <a:pt x="38" y="0"/>
                      <a:pt x="3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solidFill>
                <a:srgbClr val="E1EA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iṩḻïḋè">
                <a:extLst>
                  <a:ext uri="{FF2B5EF4-FFF2-40B4-BE49-F238E27FC236}">
                    <a16:creationId xmlns:a16="http://schemas.microsoft.com/office/drawing/2014/main" id="{B96A8CF3-83A2-8AEE-6515-628C9A48380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495425" y="-5961063"/>
                <a:ext cx="122238" cy="25400"/>
              </a:xfrm>
              <a:custGeom>
                <a:avLst/>
                <a:gdLst>
                  <a:gd name="T0" fmla="*/ 4 w 39"/>
                  <a:gd name="T1" fmla="*/ 8 h 8"/>
                  <a:gd name="T2" fmla="*/ 35 w 39"/>
                  <a:gd name="T3" fmla="*/ 8 h 8"/>
                  <a:gd name="T4" fmla="*/ 39 w 39"/>
                  <a:gd name="T5" fmla="*/ 4 h 8"/>
                  <a:gd name="T6" fmla="*/ 35 w 39"/>
                  <a:gd name="T7" fmla="*/ 0 h 8"/>
                  <a:gd name="T8" fmla="*/ 4 w 39"/>
                  <a:gd name="T9" fmla="*/ 0 h 8"/>
                  <a:gd name="T10" fmla="*/ 0 w 39"/>
                  <a:gd name="T11" fmla="*/ 4 h 8"/>
                  <a:gd name="T12" fmla="*/ 4 w 39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8">
                    <a:moveTo>
                      <a:pt x="4" y="8"/>
                    </a:moveTo>
                    <a:cubicBezTo>
                      <a:pt x="35" y="8"/>
                      <a:pt x="35" y="8"/>
                      <a:pt x="35" y="8"/>
                    </a:cubicBezTo>
                    <a:cubicBezTo>
                      <a:pt x="38" y="8"/>
                      <a:pt x="39" y="6"/>
                      <a:pt x="39" y="4"/>
                    </a:cubicBezTo>
                    <a:cubicBezTo>
                      <a:pt x="39" y="2"/>
                      <a:pt x="38" y="0"/>
                      <a:pt x="3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solidFill>
                <a:srgbClr val="E1EA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ïş1íde">
                <a:extLst>
                  <a:ext uri="{FF2B5EF4-FFF2-40B4-BE49-F238E27FC236}">
                    <a16:creationId xmlns:a16="http://schemas.microsoft.com/office/drawing/2014/main" id="{554F9033-70DF-E537-1631-3AE537DDA1C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639888" y="-5961063"/>
                <a:ext cx="53975" cy="25400"/>
              </a:xfrm>
              <a:custGeom>
                <a:avLst/>
                <a:gdLst>
                  <a:gd name="T0" fmla="*/ 4 w 17"/>
                  <a:gd name="T1" fmla="*/ 8 h 8"/>
                  <a:gd name="T2" fmla="*/ 13 w 17"/>
                  <a:gd name="T3" fmla="*/ 8 h 8"/>
                  <a:gd name="T4" fmla="*/ 17 w 17"/>
                  <a:gd name="T5" fmla="*/ 4 h 8"/>
                  <a:gd name="T6" fmla="*/ 13 w 17"/>
                  <a:gd name="T7" fmla="*/ 0 h 8"/>
                  <a:gd name="T8" fmla="*/ 4 w 17"/>
                  <a:gd name="T9" fmla="*/ 0 h 8"/>
                  <a:gd name="T10" fmla="*/ 0 w 17"/>
                  <a:gd name="T11" fmla="*/ 4 h 8"/>
                  <a:gd name="T12" fmla="*/ 4 w 17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8">
                    <a:moveTo>
                      <a:pt x="4" y="8"/>
                    </a:moveTo>
                    <a:cubicBezTo>
                      <a:pt x="13" y="8"/>
                      <a:pt x="13" y="8"/>
                      <a:pt x="13" y="8"/>
                    </a:cubicBezTo>
                    <a:cubicBezTo>
                      <a:pt x="15" y="8"/>
                      <a:pt x="17" y="6"/>
                      <a:pt x="17" y="4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8"/>
                      <a:pt x="4" y="8"/>
                    </a:cubicBezTo>
                    <a:close/>
                  </a:path>
                </a:pathLst>
              </a:custGeom>
              <a:solidFill>
                <a:srgbClr val="E1EA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ïşḻiďé">
                <a:extLst>
                  <a:ext uri="{FF2B5EF4-FFF2-40B4-BE49-F238E27FC236}">
                    <a16:creationId xmlns:a16="http://schemas.microsoft.com/office/drawing/2014/main" id="{5E8F492D-BC88-64B9-8B58-DC1AC05FC0D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03525" y="-5961063"/>
                <a:ext cx="82550" cy="25400"/>
              </a:xfrm>
              <a:custGeom>
                <a:avLst/>
                <a:gdLst>
                  <a:gd name="T0" fmla="*/ 4 w 26"/>
                  <a:gd name="T1" fmla="*/ 8 h 8"/>
                  <a:gd name="T2" fmla="*/ 22 w 26"/>
                  <a:gd name="T3" fmla="*/ 8 h 8"/>
                  <a:gd name="T4" fmla="*/ 26 w 26"/>
                  <a:gd name="T5" fmla="*/ 4 h 8"/>
                  <a:gd name="T6" fmla="*/ 22 w 26"/>
                  <a:gd name="T7" fmla="*/ 0 h 8"/>
                  <a:gd name="T8" fmla="*/ 4 w 26"/>
                  <a:gd name="T9" fmla="*/ 0 h 8"/>
                  <a:gd name="T10" fmla="*/ 0 w 26"/>
                  <a:gd name="T11" fmla="*/ 4 h 8"/>
                  <a:gd name="T12" fmla="*/ 4 w 26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8">
                    <a:moveTo>
                      <a:pt x="4" y="8"/>
                    </a:moveTo>
                    <a:cubicBezTo>
                      <a:pt x="22" y="8"/>
                      <a:pt x="22" y="8"/>
                      <a:pt x="22" y="8"/>
                    </a:cubicBezTo>
                    <a:cubicBezTo>
                      <a:pt x="24" y="8"/>
                      <a:pt x="26" y="6"/>
                      <a:pt x="26" y="4"/>
                    </a:cubicBezTo>
                    <a:cubicBezTo>
                      <a:pt x="26" y="2"/>
                      <a:pt x="24" y="0"/>
                      <a:pt x="2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solidFill>
                <a:srgbClr val="E1EA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i$ḷíḋé">
                <a:extLst>
                  <a:ext uri="{FF2B5EF4-FFF2-40B4-BE49-F238E27FC236}">
                    <a16:creationId xmlns:a16="http://schemas.microsoft.com/office/drawing/2014/main" id="{EA2B6D39-B97A-69AF-ACE8-2043C44191F4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1703388" y="-4962525"/>
                <a:ext cx="209550" cy="327025"/>
              </a:xfrm>
              <a:custGeom>
                <a:avLst/>
                <a:gdLst>
                  <a:gd name="T0" fmla="*/ 132 w 132"/>
                  <a:gd name="T1" fmla="*/ 206 h 206"/>
                  <a:gd name="T2" fmla="*/ 0 w 132"/>
                  <a:gd name="T3" fmla="*/ 206 h 206"/>
                  <a:gd name="T4" fmla="*/ 0 w 132"/>
                  <a:gd name="T5" fmla="*/ 0 h 206"/>
                  <a:gd name="T6" fmla="*/ 132 w 132"/>
                  <a:gd name="T7" fmla="*/ 0 h 206"/>
                  <a:gd name="T8" fmla="*/ 132 w 132"/>
                  <a:gd name="T9" fmla="*/ 206 h 206"/>
                  <a:gd name="T10" fmla="*/ 8 w 132"/>
                  <a:gd name="T11" fmla="*/ 198 h 206"/>
                  <a:gd name="T12" fmla="*/ 125 w 132"/>
                  <a:gd name="T13" fmla="*/ 198 h 206"/>
                  <a:gd name="T14" fmla="*/ 125 w 132"/>
                  <a:gd name="T15" fmla="*/ 8 h 206"/>
                  <a:gd name="T16" fmla="*/ 8 w 132"/>
                  <a:gd name="T17" fmla="*/ 8 h 206"/>
                  <a:gd name="T18" fmla="*/ 8 w 132"/>
                  <a:gd name="T19" fmla="*/ 19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206">
                    <a:moveTo>
                      <a:pt x="132" y="206"/>
                    </a:moveTo>
                    <a:lnTo>
                      <a:pt x="0" y="206"/>
                    </a:lnTo>
                    <a:lnTo>
                      <a:pt x="0" y="0"/>
                    </a:lnTo>
                    <a:lnTo>
                      <a:pt x="132" y="0"/>
                    </a:lnTo>
                    <a:lnTo>
                      <a:pt x="132" y="206"/>
                    </a:lnTo>
                    <a:close/>
                    <a:moveTo>
                      <a:pt x="8" y="198"/>
                    </a:moveTo>
                    <a:lnTo>
                      <a:pt x="125" y="198"/>
                    </a:lnTo>
                    <a:lnTo>
                      <a:pt x="125" y="8"/>
                    </a:lnTo>
                    <a:lnTo>
                      <a:pt x="8" y="8"/>
                    </a:lnTo>
                    <a:lnTo>
                      <a:pt x="8" y="198"/>
                    </a:lnTo>
                    <a:close/>
                  </a:path>
                </a:pathLst>
              </a:cu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íŝḻïdê">
                <a:extLst>
                  <a:ext uri="{FF2B5EF4-FFF2-40B4-BE49-F238E27FC236}">
                    <a16:creationId xmlns:a16="http://schemas.microsoft.com/office/drawing/2014/main" id="{6D8C364B-3FEB-65D2-CF7E-82F86C4FA3B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624513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îṡḷîḍe">
                <a:extLst>
                  <a:ext uri="{FF2B5EF4-FFF2-40B4-BE49-F238E27FC236}">
                    <a16:creationId xmlns:a16="http://schemas.microsoft.com/office/drawing/2014/main" id="{2EF8C7BC-A5B5-FDF1-D88E-32171AA8DDB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567363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í$ľíďè">
                <a:extLst>
                  <a:ext uri="{FF2B5EF4-FFF2-40B4-BE49-F238E27FC236}">
                    <a16:creationId xmlns:a16="http://schemas.microsoft.com/office/drawing/2014/main" id="{7DF210D6-E8BC-BC15-D9D8-8EA486E723D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513388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î$ḻíḍé">
                <a:extLst>
                  <a:ext uri="{FF2B5EF4-FFF2-40B4-BE49-F238E27FC236}">
                    <a16:creationId xmlns:a16="http://schemas.microsoft.com/office/drawing/2014/main" id="{F3B7714E-F115-32E2-74C7-A17FEEA469E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459413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ïṡḷiḓé">
                <a:extLst>
                  <a:ext uri="{FF2B5EF4-FFF2-40B4-BE49-F238E27FC236}">
                    <a16:creationId xmlns:a16="http://schemas.microsoft.com/office/drawing/2014/main" id="{ED95675C-E851-53C3-B9E2-EE104DEC323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193925" y="-5407025"/>
                <a:ext cx="839788" cy="6350"/>
              </a:xfrm>
              <a:prstGeom prst="rect">
                <a:avLst/>
              </a:prstGeom>
              <a:solidFill>
                <a:srgbClr val="C9DE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ïŝlíḍé">
                <a:extLst>
                  <a:ext uri="{FF2B5EF4-FFF2-40B4-BE49-F238E27FC236}">
                    <a16:creationId xmlns:a16="http://schemas.microsoft.com/office/drawing/2014/main" id="{5A29CE89-73AB-6684-C499-2B814E220E5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209800" y="-5680075"/>
                <a:ext cx="798513" cy="330200"/>
              </a:xfrm>
              <a:custGeom>
                <a:avLst/>
                <a:gdLst>
                  <a:gd name="T0" fmla="*/ 0 w 254"/>
                  <a:gd name="T1" fmla="*/ 88 h 105"/>
                  <a:gd name="T2" fmla="*/ 0 w 254"/>
                  <a:gd name="T3" fmla="*/ 57 h 105"/>
                  <a:gd name="T4" fmla="*/ 138 w 254"/>
                  <a:gd name="T5" fmla="*/ 37 h 105"/>
                  <a:gd name="T6" fmla="*/ 254 w 254"/>
                  <a:gd name="T7" fmla="*/ 9 h 105"/>
                  <a:gd name="T8" fmla="*/ 254 w 254"/>
                  <a:gd name="T9" fmla="*/ 88 h 105"/>
                  <a:gd name="T10" fmla="*/ 0 w 254"/>
                  <a:gd name="T11" fmla="*/ 8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4" h="105">
                    <a:moveTo>
                      <a:pt x="0" y="88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55" y="105"/>
                      <a:pt x="138" y="37"/>
                    </a:cubicBezTo>
                    <a:cubicBezTo>
                      <a:pt x="183" y="0"/>
                      <a:pt x="254" y="9"/>
                      <a:pt x="254" y="9"/>
                    </a:cubicBezTo>
                    <a:cubicBezTo>
                      <a:pt x="254" y="88"/>
                      <a:pt x="254" y="88"/>
                      <a:pt x="254" y="88"/>
                    </a:cubicBez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FBB7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îşḻiḑé">
                <a:extLst>
                  <a:ext uri="{FF2B5EF4-FFF2-40B4-BE49-F238E27FC236}">
                    <a16:creationId xmlns:a16="http://schemas.microsoft.com/office/drawing/2014/main" id="{B465295E-C624-DBAF-6A54-0139CE9E225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297113" y="-5580063"/>
                <a:ext cx="711200" cy="176213"/>
              </a:xfrm>
              <a:custGeom>
                <a:avLst/>
                <a:gdLst>
                  <a:gd name="T0" fmla="*/ 226 w 226"/>
                  <a:gd name="T1" fmla="*/ 56 h 56"/>
                  <a:gd name="T2" fmla="*/ 226 w 226"/>
                  <a:gd name="T3" fmla="*/ 7 h 56"/>
                  <a:gd name="T4" fmla="*/ 143 w 226"/>
                  <a:gd name="T5" fmla="*/ 28 h 56"/>
                  <a:gd name="T6" fmla="*/ 64 w 226"/>
                  <a:gd name="T7" fmla="*/ 35 h 56"/>
                  <a:gd name="T8" fmla="*/ 0 w 226"/>
                  <a:gd name="T9" fmla="*/ 56 h 56"/>
                  <a:gd name="T10" fmla="*/ 226 w 226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6" h="56">
                    <a:moveTo>
                      <a:pt x="226" y="56"/>
                    </a:moveTo>
                    <a:cubicBezTo>
                      <a:pt x="226" y="7"/>
                      <a:pt x="226" y="7"/>
                      <a:pt x="226" y="7"/>
                    </a:cubicBezTo>
                    <a:cubicBezTo>
                      <a:pt x="226" y="7"/>
                      <a:pt x="178" y="0"/>
                      <a:pt x="143" y="28"/>
                    </a:cubicBezTo>
                    <a:cubicBezTo>
                      <a:pt x="108" y="56"/>
                      <a:pt x="81" y="42"/>
                      <a:pt x="64" y="35"/>
                    </a:cubicBezTo>
                    <a:cubicBezTo>
                      <a:pt x="25" y="19"/>
                      <a:pt x="0" y="56"/>
                      <a:pt x="0" y="56"/>
                    </a:cubicBezTo>
                    <a:lnTo>
                      <a:pt x="226" y="5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ísļïḓé">
                <a:extLst>
                  <a:ext uri="{FF2B5EF4-FFF2-40B4-BE49-F238E27FC236}">
                    <a16:creationId xmlns:a16="http://schemas.microsoft.com/office/drawing/2014/main" id="{2E1D59CF-30B9-93DA-6F90-F43DE2BC9A3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357438" y="-5507038"/>
                <a:ext cx="650875" cy="109538"/>
              </a:xfrm>
              <a:custGeom>
                <a:avLst/>
                <a:gdLst>
                  <a:gd name="T0" fmla="*/ 207 w 207"/>
                  <a:gd name="T1" fmla="*/ 33 h 35"/>
                  <a:gd name="T2" fmla="*/ 207 w 207"/>
                  <a:gd name="T3" fmla="*/ 5 h 35"/>
                  <a:gd name="T4" fmla="*/ 148 w 207"/>
                  <a:gd name="T5" fmla="*/ 11 h 35"/>
                  <a:gd name="T6" fmla="*/ 63 w 207"/>
                  <a:gd name="T7" fmla="*/ 27 h 35"/>
                  <a:gd name="T8" fmla="*/ 0 w 207"/>
                  <a:gd name="T9" fmla="*/ 33 h 35"/>
                  <a:gd name="T10" fmla="*/ 207 w 207"/>
                  <a:gd name="T11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7" h="35">
                    <a:moveTo>
                      <a:pt x="207" y="33"/>
                    </a:moveTo>
                    <a:cubicBezTo>
                      <a:pt x="207" y="5"/>
                      <a:pt x="207" y="5"/>
                      <a:pt x="207" y="5"/>
                    </a:cubicBezTo>
                    <a:cubicBezTo>
                      <a:pt x="207" y="5"/>
                      <a:pt x="169" y="0"/>
                      <a:pt x="148" y="11"/>
                    </a:cubicBezTo>
                    <a:cubicBezTo>
                      <a:pt x="128" y="22"/>
                      <a:pt x="88" y="35"/>
                      <a:pt x="63" y="27"/>
                    </a:cubicBezTo>
                    <a:cubicBezTo>
                      <a:pt x="29" y="16"/>
                      <a:pt x="0" y="33"/>
                      <a:pt x="0" y="33"/>
                    </a:cubicBezTo>
                    <a:lnTo>
                      <a:pt x="207" y="33"/>
                    </a:lnTo>
                    <a:close/>
                  </a:path>
                </a:pathLst>
              </a:custGeom>
              <a:solidFill>
                <a:srgbClr val="E0D9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iṣliďe">
                <a:extLst>
                  <a:ext uri="{FF2B5EF4-FFF2-40B4-BE49-F238E27FC236}">
                    <a16:creationId xmlns:a16="http://schemas.microsoft.com/office/drawing/2014/main" id="{90E7BC9E-E442-98BE-C306-5A8D4C186BF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209800" y="-5465763"/>
                <a:ext cx="798513" cy="61913"/>
              </a:xfrm>
              <a:custGeom>
                <a:avLst/>
                <a:gdLst>
                  <a:gd name="T0" fmla="*/ 0 w 254"/>
                  <a:gd name="T1" fmla="*/ 20 h 20"/>
                  <a:gd name="T2" fmla="*/ 0 w 254"/>
                  <a:gd name="T3" fmla="*/ 9 h 20"/>
                  <a:gd name="T4" fmla="*/ 47 w 254"/>
                  <a:gd name="T5" fmla="*/ 18 h 20"/>
                  <a:gd name="T6" fmla="*/ 118 w 254"/>
                  <a:gd name="T7" fmla="*/ 11 h 20"/>
                  <a:gd name="T8" fmla="*/ 172 w 254"/>
                  <a:gd name="T9" fmla="*/ 18 h 20"/>
                  <a:gd name="T10" fmla="*/ 254 w 254"/>
                  <a:gd name="T11" fmla="*/ 0 h 20"/>
                  <a:gd name="T12" fmla="*/ 254 w 254"/>
                  <a:gd name="T13" fmla="*/ 20 h 20"/>
                  <a:gd name="T14" fmla="*/ 0 w 254"/>
                  <a:gd name="T1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4" h="20">
                    <a:moveTo>
                      <a:pt x="0" y="2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20" y="19"/>
                      <a:pt x="47" y="18"/>
                    </a:cubicBezTo>
                    <a:cubicBezTo>
                      <a:pt x="74" y="18"/>
                      <a:pt x="101" y="11"/>
                      <a:pt x="118" y="11"/>
                    </a:cubicBezTo>
                    <a:cubicBezTo>
                      <a:pt x="136" y="11"/>
                      <a:pt x="148" y="18"/>
                      <a:pt x="172" y="18"/>
                    </a:cubicBezTo>
                    <a:cubicBezTo>
                      <a:pt x="195" y="18"/>
                      <a:pt x="254" y="0"/>
                      <a:pt x="254" y="0"/>
                    </a:cubicBezTo>
                    <a:cubicBezTo>
                      <a:pt x="254" y="20"/>
                      <a:pt x="254" y="20"/>
                      <a:pt x="254" y="20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1" name="îšľídé">
                <a:extLst>
                  <a:ext uri="{FF2B5EF4-FFF2-40B4-BE49-F238E27FC236}">
                    <a16:creationId xmlns:a16="http://schemas.microsoft.com/office/drawing/2014/main" id="{2881BC4F-1CE5-F777-03CB-B4BF83F0B16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20725" y="-2314575"/>
                <a:ext cx="6164263" cy="381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2" name="iṣļiḓé">
                <a:extLst>
                  <a:ext uri="{FF2B5EF4-FFF2-40B4-BE49-F238E27FC236}">
                    <a16:creationId xmlns:a16="http://schemas.microsoft.com/office/drawing/2014/main" id="{B4468822-B96A-F758-3176-8E64FEBE468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22388" y="-3860800"/>
                <a:ext cx="2749550" cy="1546225"/>
              </a:xfrm>
              <a:custGeom>
                <a:avLst/>
                <a:gdLst>
                  <a:gd name="T0" fmla="*/ 0 w 1732"/>
                  <a:gd name="T1" fmla="*/ 0 h 974"/>
                  <a:gd name="T2" fmla="*/ 0 w 1732"/>
                  <a:gd name="T3" fmla="*/ 974 h 974"/>
                  <a:gd name="T4" fmla="*/ 1732 w 1732"/>
                  <a:gd name="T5" fmla="*/ 974 h 974"/>
                  <a:gd name="T6" fmla="*/ 1469 w 1732"/>
                  <a:gd name="T7" fmla="*/ 0 h 974"/>
                  <a:gd name="T8" fmla="*/ 0 w 1732"/>
                  <a:gd name="T9" fmla="*/ 0 h 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2" h="974">
                    <a:moveTo>
                      <a:pt x="0" y="0"/>
                    </a:moveTo>
                    <a:lnTo>
                      <a:pt x="0" y="974"/>
                    </a:lnTo>
                    <a:lnTo>
                      <a:pt x="1732" y="974"/>
                    </a:lnTo>
                    <a:lnTo>
                      <a:pt x="146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3" name="ïSḷïḓê">
                <a:extLst>
                  <a:ext uri="{FF2B5EF4-FFF2-40B4-BE49-F238E27FC236}">
                    <a16:creationId xmlns:a16="http://schemas.microsoft.com/office/drawing/2014/main" id="{29C524E1-4059-A4E2-A389-3ED37D069F4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22388" y="-3860800"/>
                <a:ext cx="2749550" cy="1546225"/>
              </a:xfrm>
              <a:custGeom>
                <a:avLst/>
                <a:gdLst>
                  <a:gd name="T0" fmla="*/ 0 w 1732"/>
                  <a:gd name="T1" fmla="*/ 0 h 974"/>
                  <a:gd name="T2" fmla="*/ 0 w 1732"/>
                  <a:gd name="T3" fmla="*/ 974 h 974"/>
                  <a:gd name="T4" fmla="*/ 1732 w 1732"/>
                  <a:gd name="T5" fmla="*/ 974 h 974"/>
                  <a:gd name="T6" fmla="*/ 1469 w 1732"/>
                  <a:gd name="T7" fmla="*/ 0 h 974"/>
                  <a:gd name="T8" fmla="*/ 0 w 1732"/>
                  <a:gd name="T9" fmla="*/ 0 h 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2" h="974">
                    <a:moveTo>
                      <a:pt x="0" y="0"/>
                    </a:moveTo>
                    <a:lnTo>
                      <a:pt x="0" y="974"/>
                    </a:lnTo>
                    <a:lnTo>
                      <a:pt x="1732" y="974"/>
                    </a:lnTo>
                    <a:lnTo>
                      <a:pt x="1469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4" name="îṩļídè">
                <a:extLst>
                  <a:ext uri="{FF2B5EF4-FFF2-40B4-BE49-F238E27FC236}">
                    <a16:creationId xmlns:a16="http://schemas.microsoft.com/office/drawing/2014/main" id="{CF91EA2A-9EF3-507B-54E0-8992D810476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476375" y="-3854450"/>
                <a:ext cx="396875" cy="1539875"/>
              </a:xfrm>
              <a:custGeom>
                <a:avLst/>
                <a:gdLst>
                  <a:gd name="T0" fmla="*/ 0 w 250"/>
                  <a:gd name="T1" fmla="*/ 4 h 970"/>
                  <a:gd name="T2" fmla="*/ 234 w 250"/>
                  <a:gd name="T3" fmla="*/ 970 h 970"/>
                  <a:gd name="T4" fmla="*/ 250 w 250"/>
                  <a:gd name="T5" fmla="*/ 970 h 970"/>
                  <a:gd name="T6" fmla="*/ 16 w 250"/>
                  <a:gd name="T7" fmla="*/ 0 h 970"/>
                  <a:gd name="T8" fmla="*/ 0 w 250"/>
                  <a:gd name="T9" fmla="*/ 4 h 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" h="970">
                    <a:moveTo>
                      <a:pt x="0" y="4"/>
                    </a:moveTo>
                    <a:lnTo>
                      <a:pt x="234" y="970"/>
                    </a:lnTo>
                    <a:lnTo>
                      <a:pt x="250" y="970"/>
                    </a:lnTo>
                    <a:lnTo>
                      <a:pt x="16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5" name="işļiďe">
                <a:extLst>
                  <a:ext uri="{FF2B5EF4-FFF2-40B4-BE49-F238E27FC236}">
                    <a16:creationId xmlns:a16="http://schemas.microsoft.com/office/drawing/2014/main" id="{A785179E-3262-2643-BEFC-E0CAA5E8E7E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22625" y="-2906713"/>
                <a:ext cx="1101725" cy="592138"/>
              </a:xfrm>
              <a:custGeom>
                <a:avLst/>
                <a:gdLst>
                  <a:gd name="T0" fmla="*/ 182 w 350"/>
                  <a:gd name="T1" fmla="*/ 1 h 188"/>
                  <a:gd name="T2" fmla="*/ 175 w 350"/>
                  <a:gd name="T3" fmla="*/ 0 h 188"/>
                  <a:gd name="T4" fmla="*/ 59 w 350"/>
                  <a:gd name="T5" fmla="*/ 46 h 188"/>
                  <a:gd name="T6" fmla="*/ 6 w 350"/>
                  <a:gd name="T7" fmla="*/ 188 h 188"/>
                  <a:gd name="T8" fmla="*/ 338 w 350"/>
                  <a:gd name="T9" fmla="*/ 188 h 188"/>
                  <a:gd name="T10" fmla="*/ 182 w 350"/>
                  <a:gd name="T11" fmla="*/ 1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0" h="188">
                    <a:moveTo>
                      <a:pt x="182" y="1"/>
                    </a:moveTo>
                    <a:cubicBezTo>
                      <a:pt x="180" y="0"/>
                      <a:pt x="177" y="0"/>
                      <a:pt x="175" y="0"/>
                    </a:cubicBezTo>
                    <a:cubicBezTo>
                      <a:pt x="130" y="0"/>
                      <a:pt x="89" y="18"/>
                      <a:pt x="59" y="46"/>
                    </a:cubicBezTo>
                    <a:cubicBezTo>
                      <a:pt x="21" y="81"/>
                      <a:pt x="0" y="133"/>
                      <a:pt x="6" y="188"/>
                    </a:cubicBezTo>
                    <a:cubicBezTo>
                      <a:pt x="338" y="188"/>
                      <a:pt x="338" y="188"/>
                      <a:pt x="338" y="188"/>
                    </a:cubicBezTo>
                    <a:cubicBezTo>
                      <a:pt x="350" y="95"/>
                      <a:pt x="281" y="5"/>
                      <a:pt x="18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6" name="íṧḷiḑè">
                <a:extLst>
                  <a:ext uri="{FF2B5EF4-FFF2-40B4-BE49-F238E27FC236}">
                    <a16:creationId xmlns:a16="http://schemas.microsoft.com/office/drawing/2014/main" id="{139580A3-6145-4A3A-C718-71EDA92CA2F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41400" y="-4584700"/>
                <a:ext cx="1633538" cy="1335088"/>
              </a:xfrm>
              <a:custGeom>
                <a:avLst/>
                <a:gdLst>
                  <a:gd name="T0" fmla="*/ 411 w 519"/>
                  <a:gd name="T1" fmla="*/ 0 h 424"/>
                  <a:gd name="T2" fmla="*/ 407 w 519"/>
                  <a:gd name="T3" fmla="*/ 0 h 424"/>
                  <a:gd name="T4" fmla="*/ 354 w 519"/>
                  <a:gd name="T5" fmla="*/ 18 h 424"/>
                  <a:gd name="T6" fmla="*/ 317 w 519"/>
                  <a:gd name="T7" fmla="*/ 46 h 424"/>
                  <a:gd name="T8" fmla="*/ 164 w 519"/>
                  <a:gd name="T9" fmla="*/ 157 h 424"/>
                  <a:gd name="T10" fmla="*/ 52 w 519"/>
                  <a:gd name="T11" fmla="*/ 239 h 424"/>
                  <a:gd name="T12" fmla="*/ 31 w 519"/>
                  <a:gd name="T13" fmla="*/ 372 h 424"/>
                  <a:gd name="T14" fmla="*/ 164 w 519"/>
                  <a:gd name="T15" fmla="*/ 393 h 424"/>
                  <a:gd name="T16" fmla="*/ 285 w 519"/>
                  <a:gd name="T17" fmla="*/ 305 h 424"/>
                  <a:gd name="T18" fmla="*/ 313 w 519"/>
                  <a:gd name="T19" fmla="*/ 285 h 424"/>
                  <a:gd name="T20" fmla="*/ 421 w 519"/>
                  <a:gd name="T21" fmla="*/ 206 h 424"/>
                  <a:gd name="T22" fmla="*/ 467 w 519"/>
                  <a:gd name="T23" fmla="*/ 173 h 424"/>
                  <a:gd name="T24" fmla="*/ 488 w 519"/>
                  <a:gd name="T25" fmla="*/ 39 h 424"/>
                  <a:gd name="T26" fmla="*/ 411 w 519"/>
                  <a:gd name="T27" fmla="*/ 0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19" h="424">
                    <a:moveTo>
                      <a:pt x="411" y="0"/>
                    </a:moveTo>
                    <a:cubicBezTo>
                      <a:pt x="409" y="0"/>
                      <a:pt x="408" y="0"/>
                      <a:pt x="407" y="0"/>
                    </a:cubicBezTo>
                    <a:cubicBezTo>
                      <a:pt x="388" y="1"/>
                      <a:pt x="370" y="7"/>
                      <a:pt x="354" y="18"/>
                    </a:cubicBezTo>
                    <a:cubicBezTo>
                      <a:pt x="317" y="46"/>
                      <a:pt x="317" y="46"/>
                      <a:pt x="317" y="46"/>
                    </a:cubicBezTo>
                    <a:cubicBezTo>
                      <a:pt x="164" y="157"/>
                      <a:pt x="164" y="157"/>
                      <a:pt x="164" y="157"/>
                    </a:cubicBezTo>
                    <a:cubicBezTo>
                      <a:pt x="52" y="239"/>
                      <a:pt x="52" y="239"/>
                      <a:pt x="52" y="239"/>
                    </a:cubicBezTo>
                    <a:cubicBezTo>
                      <a:pt x="9" y="270"/>
                      <a:pt x="0" y="330"/>
                      <a:pt x="31" y="372"/>
                    </a:cubicBezTo>
                    <a:cubicBezTo>
                      <a:pt x="62" y="415"/>
                      <a:pt x="122" y="424"/>
                      <a:pt x="164" y="393"/>
                    </a:cubicBezTo>
                    <a:cubicBezTo>
                      <a:pt x="285" y="305"/>
                      <a:pt x="285" y="305"/>
                      <a:pt x="285" y="305"/>
                    </a:cubicBezTo>
                    <a:cubicBezTo>
                      <a:pt x="313" y="285"/>
                      <a:pt x="313" y="285"/>
                      <a:pt x="313" y="285"/>
                    </a:cubicBezTo>
                    <a:cubicBezTo>
                      <a:pt x="421" y="206"/>
                      <a:pt x="421" y="206"/>
                      <a:pt x="421" y="206"/>
                    </a:cubicBez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10" y="141"/>
                      <a:pt x="519" y="82"/>
                      <a:pt x="488" y="39"/>
                    </a:cubicBezTo>
                    <a:cubicBezTo>
                      <a:pt x="469" y="14"/>
                      <a:pt x="440" y="0"/>
                      <a:pt x="4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7" name="iṡḻiďê">
                <a:extLst>
                  <a:ext uri="{FF2B5EF4-FFF2-40B4-BE49-F238E27FC236}">
                    <a16:creationId xmlns:a16="http://schemas.microsoft.com/office/drawing/2014/main" id="{09A613B3-5F2A-2F08-92E8-78674C004E2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06700" y="-4505325"/>
                <a:ext cx="1558925" cy="1419225"/>
              </a:xfrm>
              <a:custGeom>
                <a:avLst/>
                <a:gdLst>
                  <a:gd name="T0" fmla="*/ 451 w 495"/>
                  <a:gd name="T1" fmla="*/ 273 h 451"/>
                  <a:gd name="T2" fmla="*/ 347 w 495"/>
                  <a:gd name="T3" fmla="*/ 181 h 451"/>
                  <a:gd name="T4" fmla="*/ 170 w 495"/>
                  <a:gd name="T5" fmla="*/ 26 h 451"/>
                  <a:gd name="T6" fmla="*/ 115 w 495"/>
                  <a:gd name="T7" fmla="*/ 3 h 451"/>
                  <a:gd name="T8" fmla="*/ 35 w 495"/>
                  <a:gd name="T9" fmla="*/ 35 h 451"/>
                  <a:gd name="T10" fmla="*/ 43 w 495"/>
                  <a:gd name="T11" fmla="*/ 169 h 451"/>
                  <a:gd name="T12" fmla="*/ 212 w 495"/>
                  <a:gd name="T13" fmla="*/ 317 h 451"/>
                  <a:gd name="T14" fmla="*/ 325 w 495"/>
                  <a:gd name="T15" fmla="*/ 416 h 451"/>
                  <a:gd name="T16" fmla="*/ 460 w 495"/>
                  <a:gd name="T17" fmla="*/ 408 h 451"/>
                  <a:gd name="T18" fmla="*/ 451 w 495"/>
                  <a:gd name="T19" fmla="*/ 273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5" h="451">
                    <a:moveTo>
                      <a:pt x="451" y="273"/>
                    </a:moveTo>
                    <a:cubicBezTo>
                      <a:pt x="347" y="181"/>
                      <a:pt x="347" y="181"/>
                      <a:pt x="347" y="181"/>
                    </a:cubicBezTo>
                    <a:cubicBezTo>
                      <a:pt x="170" y="26"/>
                      <a:pt x="170" y="26"/>
                      <a:pt x="170" y="26"/>
                    </a:cubicBezTo>
                    <a:cubicBezTo>
                      <a:pt x="154" y="12"/>
                      <a:pt x="135" y="4"/>
                      <a:pt x="115" y="3"/>
                    </a:cubicBezTo>
                    <a:cubicBezTo>
                      <a:pt x="86" y="0"/>
                      <a:pt x="56" y="11"/>
                      <a:pt x="35" y="35"/>
                    </a:cubicBezTo>
                    <a:cubicBezTo>
                      <a:pt x="0" y="74"/>
                      <a:pt x="4" y="135"/>
                      <a:pt x="43" y="169"/>
                    </a:cubicBezTo>
                    <a:cubicBezTo>
                      <a:pt x="212" y="317"/>
                      <a:pt x="212" y="317"/>
                      <a:pt x="212" y="317"/>
                    </a:cubicBezTo>
                    <a:cubicBezTo>
                      <a:pt x="325" y="416"/>
                      <a:pt x="325" y="416"/>
                      <a:pt x="325" y="416"/>
                    </a:cubicBezTo>
                    <a:cubicBezTo>
                      <a:pt x="365" y="451"/>
                      <a:pt x="425" y="447"/>
                      <a:pt x="460" y="408"/>
                    </a:cubicBezTo>
                    <a:cubicBezTo>
                      <a:pt x="495" y="368"/>
                      <a:pt x="491" y="308"/>
                      <a:pt x="451" y="27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8" name="iśľïdê">
                <a:extLst>
                  <a:ext uri="{FF2B5EF4-FFF2-40B4-BE49-F238E27FC236}">
                    <a16:creationId xmlns:a16="http://schemas.microsoft.com/office/drawing/2014/main" id="{EBF5B4C8-93D6-6072-5851-C9B2D4887B7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27238" y="-4610100"/>
                <a:ext cx="1416050" cy="1703388"/>
              </a:xfrm>
              <a:custGeom>
                <a:avLst/>
                <a:gdLst>
                  <a:gd name="T0" fmla="*/ 388 w 450"/>
                  <a:gd name="T1" fmla="*/ 24 h 541"/>
                  <a:gd name="T2" fmla="*/ 310 w 450"/>
                  <a:gd name="T3" fmla="*/ 0 h 541"/>
                  <a:gd name="T4" fmla="*/ 140 w 450"/>
                  <a:gd name="T5" fmla="*/ 0 h 541"/>
                  <a:gd name="T6" fmla="*/ 94 w 450"/>
                  <a:gd name="T7" fmla="*/ 8 h 541"/>
                  <a:gd name="T8" fmla="*/ 16 w 450"/>
                  <a:gd name="T9" fmla="*/ 75 h 541"/>
                  <a:gd name="T10" fmla="*/ 0 w 450"/>
                  <a:gd name="T11" fmla="*/ 141 h 541"/>
                  <a:gd name="T12" fmla="*/ 0 w 450"/>
                  <a:gd name="T13" fmla="*/ 541 h 541"/>
                  <a:gd name="T14" fmla="*/ 450 w 450"/>
                  <a:gd name="T15" fmla="*/ 541 h 541"/>
                  <a:gd name="T16" fmla="*/ 450 w 450"/>
                  <a:gd name="T17" fmla="*/ 141 h 541"/>
                  <a:gd name="T18" fmla="*/ 388 w 450"/>
                  <a:gd name="T19" fmla="*/ 24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0" h="541">
                    <a:moveTo>
                      <a:pt x="388" y="24"/>
                    </a:moveTo>
                    <a:cubicBezTo>
                      <a:pt x="366" y="9"/>
                      <a:pt x="339" y="0"/>
                      <a:pt x="310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24" y="0"/>
                      <a:pt x="108" y="3"/>
                      <a:pt x="94" y="8"/>
                    </a:cubicBezTo>
                    <a:cubicBezTo>
                      <a:pt x="60" y="20"/>
                      <a:pt x="32" y="44"/>
                      <a:pt x="16" y="75"/>
                    </a:cubicBezTo>
                    <a:cubicBezTo>
                      <a:pt x="6" y="95"/>
                      <a:pt x="0" y="117"/>
                      <a:pt x="0" y="141"/>
                    </a:cubicBezTo>
                    <a:cubicBezTo>
                      <a:pt x="0" y="541"/>
                      <a:pt x="0" y="541"/>
                      <a:pt x="0" y="541"/>
                    </a:cubicBezTo>
                    <a:cubicBezTo>
                      <a:pt x="450" y="541"/>
                      <a:pt x="450" y="541"/>
                      <a:pt x="450" y="541"/>
                    </a:cubicBezTo>
                    <a:cubicBezTo>
                      <a:pt x="450" y="141"/>
                      <a:pt x="450" y="141"/>
                      <a:pt x="450" y="141"/>
                    </a:cubicBezTo>
                    <a:cubicBezTo>
                      <a:pt x="450" y="92"/>
                      <a:pt x="426" y="50"/>
                      <a:pt x="388" y="24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9" name="ïśḻíḑè">
                <a:extLst>
                  <a:ext uri="{FF2B5EF4-FFF2-40B4-BE49-F238E27FC236}">
                    <a16:creationId xmlns:a16="http://schemas.microsoft.com/office/drawing/2014/main" id="{5BE87ACB-5C65-DCB0-8ADE-886DF44DFA3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28988" y="-2935288"/>
                <a:ext cx="1703388" cy="620713"/>
              </a:xfrm>
              <a:custGeom>
                <a:avLst/>
                <a:gdLst>
                  <a:gd name="T0" fmla="*/ 361 w 541"/>
                  <a:gd name="T1" fmla="*/ 0 h 197"/>
                  <a:gd name="T2" fmla="*/ 0 w 541"/>
                  <a:gd name="T3" fmla="*/ 0 h 197"/>
                  <a:gd name="T4" fmla="*/ 142 w 541"/>
                  <a:gd name="T5" fmla="*/ 197 h 197"/>
                  <a:gd name="T6" fmla="*/ 541 w 541"/>
                  <a:gd name="T7" fmla="*/ 197 h 197"/>
                  <a:gd name="T8" fmla="*/ 497 w 541"/>
                  <a:gd name="T9" fmla="*/ 91 h 197"/>
                  <a:gd name="T10" fmla="*/ 361 w 541"/>
                  <a:gd name="T1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1" h="197">
                    <a:moveTo>
                      <a:pt x="36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42" y="197"/>
                      <a:pt x="142" y="197"/>
                      <a:pt x="142" y="197"/>
                    </a:cubicBezTo>
                    <a:cubicBezTo>
                      <a:pt x="541" y="197"/>
                      <a:pt x="541" y="197"/>
                      <a:pt x="541" y="197"/>
                    </a:cubicBezTo>
                    <a:cubicBezTo>
                      <a:pt x="497" y="91"/>
                      <a:pt x="497" y="91"/>
                      <a:pt x="497" y="91"/>
                    </a:cubicBezTo>
                    <a:cubicBezTo>
                      <a:pt x="474" y="36"/>
                      <a:pt x="421" y="0"/>
                      <a:pt x="361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0" name="íṡḷiḋe">
                <a:extLst>
                  <a:ext uri="{FF2B5EF4-FFF2-40B4-BE49-F238E27FC236}">
                    <a16:creationId xmlns:a16="http://schemas.microsoft.com/office/drawing/2014/main" id="{B4C30839-F809-B552-6F5B-38E45418496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998663" y="-2938463"/>
                <a:ext cx="1860550" cy="623888"/>
              </a:xfrm>
              <a:custGeom>
                <a:avLst/>
                <a:gdLst>
                  <a:gd name="T0" fmla="*/ 9 w 591"/>
                  <a:gd name="T1" fmla="*/ 0 h 198"/>
                  <a:gd name="T2" fmla="*/ 3 w 591"/>
                  <a:gd name="T3" fmla="*/ 71 h 198"/>
                  <a:gd name="T4" fmla="*/ 27 w 591"/>
                  <a:gd name="T5" fmla="*/ 198 h 198"/>
                  <a:gd name="T6" fmla="*/ 591 w 591"/>
                  <a:gd name="T7" fmla="*/ 198 h 198"/>
                  <a:gd name="T8" fmla="*/ 591 w 591"/>
                  <a:gd name="T9" fmla="*/ 0 h 198"/>
                  <a:gd name="T10" fmla="*/ 9 w 591"/>
                  <a:gd name="T11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1" h="198">
                    <a:moveTo>
                      <a:pt x="9" y="0"/>
                    </a:moveTo>
                    <a:cubicBezTo>
                      <a:pt x="3" y="71"/>
                      <a:pt x="3" y="71"/>
                      <a:pt x="3" y="71"/>
                    </a:cubicBezTo>
                    <a:cubicBezTo>
                      <a:pt x="0" y="121"/>
                      <a:pt x="8" y="165"/>
                      <a:pt x="27" y="198"/>
                    </a:cubicBezTo>
                    <a:cubicBezTo>
                      <a:pt x="591" y="198"/>
                      <a:pt x="591" y="198"/>
                      <a:pt x="591" y="198"/>
                    </a:cubicBezTo>
                    <a:cubicBezTo>
                      <a:pt x="591" y="0"/>
                      <a:pt x="591" y="0"/>
                      <a:pt x="591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1" name="iSḷíḓê">
                <a:extLst>
                  <a:ext uri="{FF2B5EF4-FFF2-40B4-BE49-F238E27FC236}">
                    <a16:creationId xmlns:a16="http://schemas.microsoft.com/office/drawing/2014/main" id="{06662D2D-4BC7-D843-38EB-A2E9586EEB7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63913" y="-2938463"/>
                <a:ext cx="1092200" cy="623888"/>
              </a:xfrm>
              <a:custGeom>
                <a:avLst/>
                <a:gdLst>
                  <a:gd name="T0" fmla="*/ 170 w 347"/>
                  <a:gd name="T1" fmla="*/ 0 h 198"/>
                  <a:gd name="T2" fmla="*/ 162 w 347"/>
                  <a:gd name="T3" fmla="*/ 0 h 198"/>
                  <a:gd name="T4" fmla="*/ 40 w 347"/>
                  <a:gd name="T5" fmla="*/ 48 h 198"/>
                  <a:gd name="T6" fmla="*/ 18 w 347"/>
                  <a:gd name="T7" fmla="*/ 101 h 198"/>
                  <a:gd name="T8" fmla="*/ 14 w 347"/>
                  <a:gd name="T9" fmla="*/ 198 h 198"/>
                  <a:gd name="T10" fmla="*/ 335 w 347"/>
                  <a:gd name="T11" fmla="*/ 198 h 198"/>
                  <a:gd name="T12" fmla="*/ 170 w 347"/>
                  <a:gd name="T13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198">
                    <a:moveTo>
                      <a:pt x="170" y="0"/>
                    </a:moveTo>
                    <a:cubicBezTo>
                      <a:pt x="167" y="0"/>
                      <a:pt x="165" y="0"/>
                      <a:pt x="162" y="0"/>
                    </a:cubicBezTo>
                    <a:cubicBezTo>
                      <a:pt x="114" y="0"/>
                      <a:pt x="72" y="18"/>
                      <a:pt x="40" y="48"/>
                    </a:cubicBezTo>
                    <a:cubicBezTo>
                      <a:pt x="18" y="101"/>
                      <a:pt x="18" y="101"/>
                      <a:pt x="18" y="101"/>
                    </a:cubicBezTo>
                    <a:cubicBezTo>
                      <a:pt x="18" y="101"/>
                      <a:pt x="0" y="151"/>
                      <a:pt x="14" y="198"/>
                    </a:cubicBezTo>
                    <a:cubicBezTo>
                      <a:pt x="335" y="198"/>
                      <a:pt x="335" y="198"/>
                      <a:pt x="335" y="198"/>
                    </a:cubicBezTo>
                    <a:cubicBezTo>
                      <a:pt x="347" y="99"/>
                      <a:pt x="274" y="4"/>
                      <a:pt x="17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2" name="ïṥľíḓè">
                <a:extLst>
                  <a:ext uri="{FF2B5EF4-FFF2-40B4-BE49-F238E27FC236}">
                    <a16:creationId xmlns:a16="http://schemas.microsoft.com/office/drawing/2014/main" id="{C496B8E2-9A8E-720C-1EF1-A1F8017018E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931988" y="-3898900"/>
                <a:ext cx="374650" cy="284163"/>
              </a:xfrm>
              <a:custGeom>
                <a:avLst/>
                <a:gdLst>
                  <a:gd name="T0" fmla="*/ 0 w 236"/>
                  <a:gd name="T1" fmla="*/ 167 h 179"/>
                  <a:gd name="T2" fmla="*/ 10 w 236"/>
                  <a:gd name="T3" fmla="*/ 179 h 179"/>
                  <a:gd name="T4" fmla="*/ 236 w 236"/>
                  <a:gd name="T5" fmla="*/ 14 h 179"/>
                  <a:gd name="T6" fmla="*/ 226 w 236"/>
                  <a:gd name="T7" fmla="*/ 0 h 179"/>
                  <a:gd name="T8" fmla="*/ 0 w 236"/>
                  <a:gd name="T9" fmla="*/ 167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179">
                    <a:moveTo>
                      <a:pt x="0" y="167"/>
                    </a:moveTo>
                    <a:lnTo>
                      <a:pt x="10" y="179"/>
                    </a:lnTo>
                    <a:lnTo>
                      <a:pt x="236" y="14"/>
                    </a:lnTo>
                    <a:lnTo>
                      <a:pt x="226" y="0"/>
                    </a:lnTo>
                    <a:lnTo>
                      <a:pt x="0" y="167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3" name="iṩļîdê">
                <a:extLst>
                  <a:ext uri="{FF2B5EF4-FFF2-40B4-BE49-F238E27FC236}">
                    <a16:creationId xmlns:a16="http://schemas.microsoft.com/office/drawing/2014/main" id="{C100E481-3730-FB4B-8A1C-C3D4DFB5D3E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78038" y="-3530600"/>
                <a:ext cx="593725" cy="527050"/>
              </a:xfrm>
              <a:custGeom>
                <a:avLst/>
                <a:gdLst>
                  <a:gd name="T0" fmla="*/ 136 w 189"/>
                  <a:gd name="T1" fmla="*/ 30 h 167"/>
                  <a:gd name="T2" fmla="*/ 114 w 189"/>
                  <a:gd name="T3" fmla="*/ 24 h 167"/>
                  <a:gd name="T4" fmla="*/ 66 w 189"/>
                  <a:gd name="T5" fmla="*/ 10 h 167"/>
                  <a:gd name="T6" fmla="*/ 58 w 189"/>
                  <a:gd name="T7" fmla="*/ 8 h 167"/>
                  <a:gd name="T8" fmla="*/ 51 w 189"/>
                  <a:gd name="T9" fmla="*/ 6 h 167"/>
                  <a:gd name="T10" fmla="*/ 29 w 189"/>
                  <a:gd name="T11" fmla="*/ 0 h 167"/>
                  <a:gd name="T12" fmla="*/ 0 w 189"/>
                  <a:gd name="T13" fmla="*/ 105 h 167"/>
                  <a:gd name="T14" fmla="*/ 2 w 189"/>
                  <a:gd name="T15" fmla="*/ 106 h 167"/>
                  <a:gd name="T16" fmla="*/ 9 w 189"/>
                  <a:gd name="T17" fmla="*/ 108 h 167"/>
                  <a:gd name="T18" fmla="*/ 70 w 189"/>
                  <a:gd name="T19" fmla="*/ 125 h 167"/>
                  <a:gd name="T20" fmla="*/ 73 w 189"/>
                  <a:gd name="T21" fmla="*/ 135 h 167"/>
                  <a:gd name="T22" fmla="*/ 70 w 189"/>
                  <a:gd name="T23" fmla="*/ 139 h 167"/>
                  <a:gd name="T24" fmla="*/ 72 w 189"/>
                  <a:gd name="T25" fmla="*/ 159 h 167"/>
                  <a:gd name="T26" fmla="*/ 97 w 189"/>
                  <a:gd name="T27" fmla="*/ 160 h 167"/>
                  <a:gd name="T28" fmla="*/ 182 w 189"/>
                  <a:gd name="T29" fmla="*/ 71 h 167"/>
                  <a:gd name="T30" fmla="*/ 136 w 189"/>
                  <a:gd name="T31" fmla="*/ 3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9" h="167">
                    <a:moveTo>
                      <a:pt x="136" y="30"/>
                    </a:moveTo>
                    <a:cubicBezTo>
                      <a:pt x="114" y="24"/>
                      <a:pt x="114" y="24"/>
                      <a:pt x="114" y="24"/>
                    </a:cubicBezTo>
                    <a:cubicBezTo>
                      <a:pt x="107" y="22"/>
                      <a:pt x="66" y="10"/>
                      <a:pt x="66" y="10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9" y="108"/>
                      <a:pt x="9" y="108"/>
                      <a:pt x="9" y="108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74" y="126"/>
                      <a:pt x="76" y="132"/>
                      <a:pt x="73" y="135"/>
                    </a:cubicBezTo>
                    <a:cubicBezTo>
                      <a:pt x="72" y="136"/>
                      <a:pt x="71" y="137"/>
                      <a:pt x="70" y="139"/>
                    </a:cubicBezTo>
                    <a:cubicBezTo>
                      <a:pt x="66" y="145"/>
                      <a:pt x="67" y="153"/>
                      <a:pt x="72" y="159"/>
                    </a:cubicBezTo>
                    <a:cubicBezTo>
                      <a:pt x="78" y="167"/>
                      <a:pt x="90" y="167"/>
                      <a:pt x="97" y="160"/>
                    </a:cubicBezTo>
                    <a:cubicBezTo>
                      <a:pt x="182" y="71"/>
                      <a:pt x="182" y="71"/>
                      <a:pt x="182" y="71"/>
                    </a:cubicBezTo>
                    <a:cubicBezTo>
                      <a:pt x="189" y="65"/>
                      <a:pt x="186" y="43"/>
                      <a:pt x="136" y="30"/>
                    </a:cubicBezTo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4" name="ï$ḻîḋé">
                <a:extLst>
                  <a:ext uri="{FF2B5EF4-FFF2-40B4-BE49-F238E27FC236}">
                    <a16:creationId xmlns:a16="http://schemas.microsoft.com/office/drawing/2014/main" id="{BB16FE9E-C0DF-D093-FC53-2B1F2BAC8B5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38563" y="-3554413"/>
                <a:ext cx="519113" cy="471488"/>
              </a:xfrm>
              <a:custGeom>
                <a:avLst/>
                <a:gdLst>
                  <a:gd name="T0" fmla="*/ 27 w 165"/>
                  <a:gd name="T1" fmla="*/ 83 h 150"/>
                  <a:gd name="T2" fmla="*/ 38 w 165"/>
                  <a:gd name="T3" fmla="*/ 63 h 150"/>
                  <a:gd name="T4" fmla="*/ 55 w 165"/>
                  <a:gd name="T5" fmla="*/ 35 h 150"/>
                  <a:gd name="T6" fmla="*/ 130 w 165"/>
                  <a:gd name="T7" fmla="*/ 16 h 150"/>
                  <a:gd name="T8" fmla="*/ 149 w 165"/>
                  <a:gd name="T9" fmla="*/ 90 h 150"/>
                  <a:gd name="T10" fmla="*/ 140 w 165"/>
                  <a:gd name="T11" fmla="*/ 106 h 150"/>
                  <a:gd name="T12" fmla="*/ 145 w 165"/>
                  <a:gd name="T13" fmla="*/ 115 h 150"/>
                  <a:gd name="T14" fmla="*/ 150 w 165"/>
                  <a:gd name="T15" fmla="*/ 116 h 150"/>
                  <a:gd name="T16" fmla="*/ 162 w 165"/>
                  <a:gd name="T17" fmla="*/ 131 h 150"/>
                  <a:gd name="T18" fmla="*/ 144 w 165"/>
                  <a:gd name="T19" fmla="*/ 150 h 150"/>
                  <a:gd name="T20" fmla="*/ 22 w 165"/>
                  <a:gd name="T21" fmla="*/ 146 h 150"/>
                  <a:gd name="T22" fmla="*/ 27 w 165"/>
                  <a:gd name="T23" fmla="*/ 8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5" h="150">
                    <a:moveTo>
                      <a:pt x="27" y="83"/>
                    </a:moveTo>
                    <a:cubicBezTo>
                      <a:pt x="38" y="63"/>
                      <a:pt x="38" y="63"/>
                      <a:pt x="38" y="63"/>
                    </a:cubicBezTo>
                    <a:cubicBezTo>
                      <a:pt x="40" y="61"/>
                      <a:pt x="47" y="49"/>
                      <a:pt x="55" y="35"/>
                    </a:cubicBezTo>
                    <a:cubicBezTo>
                      <a:pt x="70" y="9"/>
                      <a:pt x="104" y="0"/>
                      <a:pt x="130" y="16"/>
                    </a:cubicBezTo>
                    <a:cubicBezTo>
                      <a:pt x="156" y="31"/>
                      <a:pt x="165" y="64"/>
                      <a:pt x="149" y="90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38" y="110"/>
                      <a:pt x="140" y="115"/>
                      <a:pt x="145" y="115"/>
                    </a:cubicBezTo>
                    <a:cubicBezTo>
                      <a:pt x="146" y="115"/>
                      <a:pt x="148" y="115"/>
                      <a:pt x="150" y="116"/>
                    </a:cubicBezTo>
                    <a:cubicBezTo>
                      <a:pt x="157" y="118"/>
                      <a:pt x="162" y="124"/>
                      <a:pt x="162" y="131"/>
                    </a:cubicBezTo>
                    <a:cubicBezTo>
                      <a:pt x="163" y="142"/>
                      <a:pt x="154" y="150"/>
                      <a:pt x="144" y="150"/>
                    </a:cubicBezTo>
                    <a:cubicBezTo>
                      <a:pt x="22" y="146"/>
                      <a:pt x="22" y="146"/>
                      <a:pt x="22" y="146"/>
                    </a:cubicBezTo>
                    <a:cubicBezTo>
                      <a:pt x="13" y="145"/>
                      <a:pt x="0" y="128"/>
                      <a:pt x="27" y="83"/>
                    </a:cubicBez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5" name="íS1íḓe">
                <a:extLst>
                  <a:ext uri="{FF2B5EF4-FFF2-40B4-BE49-F238E27FC236}">
                    <a16:creationId xmlns:a16="http://schemas.microsoft.com/office/drawing/2014/main" id="{54C8787D-44E4-E2AE-7DA8-F8503DA7323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028700" y="-3829050"/>
                <a:ext cx="1162050" cy="636588"/>
              </a:xfrm>
              <a:custGeom>
                <a:avLst/>
                <a:gdLst>
                  <a:gd name="T0" fmla="*/ 115 w 369"/>
                  <a:gd name="T1" fmla="*/ 10 h 202"/>
                  <a:gd name="T2" fmla="*/ 20 w 369"/>
                  <a:gd name="T3" fmla="*/ 51 h 202"/>
                  <a:gd name="T4" fmla="*/ 13 w 369"/>
                  <a:gd name="T5" fmla="*/ 68 h 202"/>
                  <a:gd name="T6" fmla="*/ 71 w 369"/>
                  <a:gd name="T7" fmla="*/ 172 h 202"/>
                  <a:gd name="T8" fmla="*/ 307 w 369"/>
                  <a:gd name="T9" fmla="*/ 200 h 202"/>
                  <a:gd name="T10" fmla="*/ 340 w 369"/>
                  <a:gd name="T11" fmla="*/ 202 h 202"/>
                  <a:gd name="T12" fmla="*/ 369 w 369"/>
                  <a:gd name="T13" fmla="*/ 97 h 202"/>
                  <a:gd name="T14" fmla="*/ 116 w 369"/>
                  <a:gd name="T15" fmla="*/ 10 h 202"/>
                  <a:gd name="T16" fmla="*/ 115 w 369"/>
                  <a:gd name="T17" fmla="*/ 1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9" h="202">
                    <a:moveTo>
                      <a:pt x="115" y="10"/>
                    </a:moveTo>
                    <a:cubicBezTo>
                      <a:pt x="77" y="0"/>
                      <a:pt x="38" y="17"/>
                      <a:pt x="20" y="51"/>
                    </a:cubicBezTo>
                    <a:cubicBezTo>
                      <a:pt x="17" y="56"/>
                      <a:pt x="14" y="62"/>
                      <a:pt x="13" y="68"/>
                    </a:cubicBezTo>
                    <a:cubicBezTo>
                      <a:pt x="0" y="113"/>
                      <a:pt x="18" y="157"/>
                      <a:pt x="71" y="172"/>
                    </a:cubicBezTo>
                    <a:cubicBezTo>
                      <a:pt x="119" y="185"/>
                      <a:pt x="247" y="196"/>
                      <a:pt x="307" y="200"/>
                    </a:cubicBezTo>
                    <a:cubicBezTo>
                      <a:pt x="327" y="202"/>
                      <a:pt x="340" y="202"/>
                      <a:pt x="340" y="202"/>
                    </a:cubicBezTo>
                    <a:cubicBezTo>
                      <a:pt x="369" y="97"/>
                      <a:pt x="369" y="97"/>
                      <a:pt x="369" y="97"/>
                    </a:cubicBezTo>
                    <a:cubicBezTo>
                      <a:pt x="116" y="10"/>
                      <a:pt x="116" y="10"/>
                      <a:pt x="116" y="10"/>
                    </a:cubicBezTo>
                    <a:lnTo>
                      <a:pt x="115" y="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6" name="îS1ïdê">
                <a:extLst>
                  <a:ext uri="{FF2B5EF4-FFF2-40B4-BE49-F238E27FC236}">
                    <a16:creationId xmlns:a16="http://schemas.microsoft.com/office/drawing/2014/main" id="{7B930E1D-5D09-569E-042B-E0C968FAD31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390650" y="-3797300"/>
                <a:ext cx="800100" cy="604838"/>
              </a:xfrm>
              <a:custGeom>
                <a:avLst/>
                <a:gdLst>
                  <a:gd name="T0" fmla="*/ 0 w 254"/>
                  <a:gd name="T1" fmla="*/ 0 h 192"/>
                  <a:gd name="T2" fmla="*/ 89 w 254"/>
                  <a:gd name="T3" fmla="*/ 117 h 192"/>
                  <a:gd name="T4" fmla="*/ 192 w 254"/>
                  <a:gd name="T5" fmla="*/ 190 h 192"/>
                  <a:gd name="T6" fmla="*/ 225 w 254"/>
                  <a:gd name="T7" fmla="*/ 192 h 192"/>
                  <a:gd name="T8" fmla="*/ 254 w 254"/>
                  <a:gd name="T9" fmla="*/ 87 h 192"/>
                  <a:gd name="T10" fmla="*/ 1 w 254"/>
                  <a:gd name="T11" fmla="*/ 0 h 192"/>
                  <a:gd name="T12" fmla="*/ 0 w 254"/>
                  <a:gd name="T13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4" h="192">
                    <a:moveTo>
                      <a:pt x="0" y="0"/>
                    </a:moveTo>
                    <a:cubicBezTo>
                      <a:pt x="9" y="33"/>
                      <a:pt x="31" y="78"/>
                      <a:pt x="89" y="117"/>
                    </a:cubicBezTo>
                    <a:cubicBezTo>
                      <a:pt x="132" y="146"/>
                      <a:pt x="166" y="171"/>
                      <a:pt x="192" y="190"/>
                    </a:cubicBezTo>
                    <a:cubicBezTo>
                      <a:pt x="212" y="192"/>
                      <a:pt x="225" y="192"/>
                      <a:pt x="225" y="192"/>
                    </a:cubicBezTo>
                    <a:cubicBezTo>
                      <a:pt x="254" y="87"/>
                      <a:pt x="254" y="87"/>
                      <a:pt x="254" y="87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7" name="íṧľíďé">
                <a:extLst>
                  <a:ext uri="{FF2B5EF4-FFF2-40B4-BE49-F238E27FC236}">
                    <a16:creationId xmlns:a16="http://schemas.microsoft.com/office/drawing/2014/main" id="{2BED746A-2F69-F291-7A27-51B5750B11F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521075" y="-4914900"/>
                <a:ext cx="1624013" cy="118586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8" name="íṩļíḋe">
                <a:extLst>
                  <a:ext uri="{FF2B5EF4-FFF2-40B4-BE49-F238E27FC236}">
                    <a16:creationId xmlns:a16="http://schemas.microsoft.com/office/drawing/2014/main" id="{D350F8AE-C208-C20B-8966-2FCFCC453D9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521075" y="-4914900"/>
                <a:ext cx="63500" cy="1185863"/>
              </a:xfrm>
              <a:prstGeom prst="rect">
                <a:avLst/>
              </a:prstGeom>
              <a:solidFill>
                <a:schemeClr val="accent4">
                  <a:lumMod val="50000"/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9" name="ïšlïḋe">
                <a:extLst>
                  <a:ext uri="{FF2B5EF4-FFF2-40B4-BE49-F238E27FC236}">
                    <a16:creationId xmlns:a16="http://schemas.microsoft.com/office/drawing/2014/main" id="{2AC5F83B-C7D7-E433-1406-EC385749C0E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443413" y="-4152900"/>
                <a:ext cx="274638" cy="97631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0" name="iṡḷidé">
                <a:extLst>
                  <a:ext uri="{FF2B5EF4-FFF2-40B4-BE49-F238E27FC236}">
                    <a16:creationId xmlns:a16="http://schemas.microsoft.com/office/drawing/2014/main" id="{3AF45933-48BB-4587-6CC6-D0DDC610878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013200" y="-3189288"/>
                <a:ext cx="1138238" cy="8731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1" name="ïṣḷiḑé">
                <a:extLst>
                  <a:ext uri="{FF2B5EF4-FFF2-40B4-BE49-F238E27FC236}">
                    <a16:creationId xmlns:a16="http://schemas.microsoft.com/office/drawing/2014/main" id="{CE1DD53C-52C9-2174-3B44-2DF697BEC29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40013" y="-4972050"/>
                <a:ext cx="328613" cy="512763"/>
              </a:xfrm>
              <a:custGeom>
                <a:avLst/>
                <a:gdLst>
                  <a:gd name="T0" fmla="*/ 123 w 207"/>
                  <a:gd name="T1" fmla="*/ 323 h 323"/>
                  <a:gd name="T2" fmla="*/ 0 w 207"/>
                  <a:gd name="T3" fmla="*/ 228 h 323"/>
                  <a:gd name="T4" fmla="*/ 70 w 207"/>
                  <a:gd name="T5" fmla="*/ 0 h 323"/>
                  <a:gd name="T6" fmla="*/ 207 w 207"/>
                  <a:gd name="T7" fmla="*/ 30 h 323"/>
                  <a:gd name="T8" fmla="*/ 123 w 207"/>
                  <a:gd name="T9" fmla="*/ 32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323">
                    <a:moveTo>
                      <a:pt x="123" y="323"/>
                    </a:moveTo>
                    <a:lnTo>
                      <a:pt x="0" y="228"/>
                    </a:lnTo>
                    <a:lnTo>
                      <a:pt x="70" y="0"/>
                    </a:lnTo>
                    <a:lnTo>
                      <a:pt x="207" y="30"/>
                    </a:lnTo>
                    <a:lnTo>
                      <a:pt x="123" y="323"/>
                    </a:ln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2" name="í$ľîḋè">
                <a:extLst>
                  <a:ext uri="{FF2B5EF4-FFF2-40B4-BE49-F238E27FC236}">
                    <a16:creationId xmlns:a16="http://schemas.microsoft.com/office/drawing/2014/main" id="{A505FB9A-BBC0-41B6-DB18-4BC568D4201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19400" y="-4530725"/>
                <a:ext cx="303213" cy="1422400"/>
              </a:xfrm>
              <a:custGeom>
                <a:avLst/>
                <a:gdLst>
                  <a:gd name="T0" fmla="*/ 18 w 191"/>
                  <a:gd name="T1" fmla="*/ 0 h 896"/>
                  <a:gd name="T2" fmla="*/ 0 w 191"/>
                  <a:gd name="T3" fmla="*/ 73 h 896"/>
                  <a:gd name="T4" fmla="*/ 50 w 191"/>
                  <a:gd name="T5" fmla="*/ 107 h 896"/>
                  <a:gd name="T6" fmla="*/ 50 w 191"/>
                  <a:gd name="T7" fmla="*/ 777 h 896"/>
                  <a:gd name="T8" fmla="*/ 125 w 191"/>
                  <a:gd name="T9" fmla="*/ 896 h 896"/>
                  <a:gd name="T10" fmla="*/ 191 w 191"/>
                  <a:gd name="T11" fmla="*/ 791 h 896"/>
                  <a:gd name="T12" fmla="*/ 64 w 191"/>
                  <a:gd name="T13" fmla="*/ 103 h 896"/>
                  <a:gd name="T14" fmla="*/ 72 w 191"/>
                  <a:gd name="T15" fmla="*/ 65 h 896"/>
                  <a:gd name="T16" fmla="*/ 18 w 191"/>
                  <a:gd name="T17" fmla="*/ 0 h 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896">
                    <a:moveTo>
                      <a:pt x="18" y="0"/>
                    </a:moveTo>
                    <a:lnTo>
                      <a:pt x="0" y="73"/>
                    </a:lnTo>
                    <a:lnTo>
                      <a:pt x="50" y="107"/>
                    </a:lnTo>
                    <a:lnTo>
                      <a:pt x="50" y="777"/>
                    </a:lnTo>
                    <a:lnTo>
                      <a:pt x="125" y="896"/>
                    </a:lnTo>
                    <a:lnTo>
                      <a:pt x="191" y="791"/>
                    </a:lnTo>
                    <a:lnTo>
                      <a:pt x="64" y="103"/>
                    </a:lnTo>
                    <a:lnTo>
                      <a:pt x="72" y="6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3" name="íṡlíḍê">
                <a:extLst>
                  <a:ext uri="{FF2B5EF4-FFF2-40B4-BE49-F238E27FC236}">
                    <a16:creationId xmlns:a16="http://schemas.microsoft.com/office/drawing/2014/main" id="{0248ED4E-1251-859C-AB04-2F61852F593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19400" y="-4530725"/>
                <a:ext cx="303213" cy="1422400"/>
              </a:xfrm>
              <a:custGeom>
                <a:avLst/>
                <a:gdLst>
                  <a:gd name="T0" fmla="*/ 18 w 191"/>
                  <a:gd name="T1" fmla="*/ 0 h 896"/>
                  <a:gd name="T2" fmla="*/ 0 w 191"/>
                  <a:gd name="T3" fmla="*/ 73 h 896"/>
                  <a:gd name="T4" fmla="*/ 50 w 191"/>
                  <a:gd name="T5" fmla="*/ 107 h 896"/>
                  <a:gd name="T6" fmla="*/ 50 w 191"/>
                  <a:gd name="T7" fmla="*/ 777 h 896"/>
                  <a:gd name="T8" fmla="*/ 125 w 191"/>
                  <a:gd name="T9" fmla="*/ 896 h 896"/>
                  <a:gd name="T10" fmla="*/ 191 w 191"/>
                  <a:gd name="T11" fmla="*/ 791 h 896"/>
                  <a:gd name="T12" fmla="*/ 64 w 191"/>
                  <a:gd name="T13" fmla="*/ 103 h 896"/>
                  <a:gd name="T14" fmla="*/ 72 w 191"/>
                  <a:gd name="T15" fmla="*/ 65 h 896"/>
                  <a:gd name="T16" fmla="*/ 18 w 191"/>
                  <a:gd name="T17" fmla="*/ 0 h 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896">
                    <a:moveTo>
                      <a:pt x="18" y="0"/>
                    </a:moveTo>
                    <a:lnTo>
                      <a:pt x="0" y="73"/>
                    </a:lnTo>
                    <a:lnTo>
                      <a:pt x="50" y="107"/>
                    </a:lnTo>
                    <a:lnTo>
                      <a:pt x="50" y="777"/>
                    </a:lnTo>
                    <a:lnTo>
                      <a:pt x="125" y="896"/>
                    </a:lnTo>
                    <a:lnTo>
                      <a:pt x="191" y="791"/>
                    </a:lnTo>
                    <a:lnTo>
                      <a:pt x="64" y="103"/>
                    </a:lnTo>
                    <a:lnTo>
                      <a:pt x="72" y="65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4" name="iṧḷïḍê">
                <a:extLst>
                  <a:ext uri="{FF2B5EF4-FFF2-40B4-BE49-F238E27FC236}">
                    <a16:creationId xmlns:a16="http://schemas.microsoft.com/office/drawing/2014/main" id="{D64E0A74-A3FC-AD0B-A87A-DCE2A83B9CA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0325" y="-4686300"/>
                <a:ext cx="254000" cy="271463"/>
              </a:xfrm>
              <a:custGeom>
                <a:avLst/>
                <a:gdLst>
                  <a:gd name="T0" fmla="*/ 33 w 160"/>
                  <a:gd name="T1" fmla="*/ 0 h 171"/>
                  <a:gd name="T2" fmla="*/ 160 w 160"/>
                  <a:gd name="T3" fmla="*/ 96 h 171"/>
                  <a:gd name="T4" fmla="*/ 138 w 160"/>
                  <a:gd name="T5" fmla="*/ 171 h 171"/>
                  <a:gd name="T6" fmla="*/ 0 w 160"/>
                  <a:gd name="T7" fmla="*/ 50 h 171"/>
                  <a:gd name="T8" fmla="*/ 33 w 160"/>
                  <a:gd name="T9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171">
                    <a:moveTo>
                      <a:pt x="33" y="0"/>
                    </a:moveTo>
                    <a:lnTo>
                      <a:pt x="160" y="96"/>
                    </a:lnTo>
                    <a:lnTo>
                      <a:pt x="138" y="171"/>
                    </a:lnTo>
                    <a:lnTo>
                      <a:pt x="0" y="50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5" name="ïŝḷïḑé">
                <a:extLst>
                  <a:ext uri="{FF2B5EF4-FFF2-40B4-BE49-F238E27FC236}">
                    <a16:creationId xmlns:a16="http://schemas.microsoft.com/office/drawing/2014/main" id="{CD849CD3-1294-61ED-F1BE-19B6D58545C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47975" y="-4648200"/>
                <a:ext cx="104775" cy="220663"/>
              </a:xfrm>
              <a:custGeom>
                <a:avLst/>
                <a:gdLst>
                  <a:gd name="T0" fmla="*/ 26 w 66"/>
                  <a:gd name="T1" fmla="*/ 0 h 139"/>
                  <a:gd name="T2" fmla="*/ 0 w 66"/>
                  <a:gd name="T3" fmla="*/ 74 h 139"/>
                  <a:gd name="T4" fmla="*/ 54 w 66"/>
                  <a:gd name="T5" fmla="*/ 139 h 139"/>
                  <a:gd name="T6" fmla="*/ 66 w 66"/>
                  <a:gd name="T7" fmla="*/ 38 h 139"/>
                  <a:gd name="T8" fmla="*/ 26 w 66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39">
                    <a:moveTo>
                      <a:pt x="26" y="0"/>
                    </a:moveTo>
                    <a:lnTo>
                      <a:pt x="0" y="74"/>
                    </a:lnTo>
                    <a:lnTo>
                      <a:pt x="54" y="139"/>
                    </a:lnTo>
                    <a:lnTo>
                      <a:pt x="66" y="38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6" name="iśḷïḓe">
                <a:extLst>
                  <a:ext uri="{FF2B5EF4-FFF2-40B4-BE49-F238E27FC236}">
                    <a16:creationId xmlns:a16="http://schemas.microsoft.com/office/drawing/2014/main" id="{E63E1C50-FF4C-F461-AC7C-F03D7150C87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30525" y="-5026025"/>
                <a:ext cx="160338" cy="114300"/>
              </a:xfrm>
              <a:custGeom>
                <a:avLst/>
                <a:gdLst>
                  <a:gd name="T0" fmla="*/ 51 w 51"/>
                  <a:gd name="T1" fmla="*/ 6 h 36"/>
                  <a:gd name="T2" fmla="*/ 40 w 51"/>
                  <a:gd name="T3" fmla="*/ 4 h 36"/>
                  <a:gd name="T4" fmla="*/ 0 w 51"/>
                  <a:gd name="T5" fmla="*/ 29 h 36"/>
                  <a:gd name="T6" fmla="*/ 11 w 51"/>
                  <a:gd name="T7" fmla="*/ 32 h 36"/>
                  <a:gd name="T8" fmla="*/ 51 w 51"/>
                  <a:gd name="T9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6">
                    <a:moveTo>
                      <a:pt x="51" y="6"/>
                    </a:moveTo>
                    <a:cubicBezTo>
                      <a:pt x="40" y="4"/>
                      <a:pt x="40" y="4"/>
                      <a:pt x="40" y="4"/>
                    </a:cubicBezTo>
                    <a:cubicBezTo>
                      <a:pt x="22" y="0"/>
                      <a:pt x="4" y="11"/>
                      <a:pt x="0" y="29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29" y="36"/>
                      <a:pt x="47" y="24"/>
                      <a:pt x="51" y="6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7" name="ïsḻide">
                <a:extLst>
                  <a:ext uri="{FF2B5EF4-FFF2-40B4-BE49-F238E27FC236}">
                    <a16:creationId xmlns:a16="http://schemas.microsoft.com/office/drawing/2014/main" id="{9E122AEB-CA92-DB00-6165-5FD4A975AA6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30525" y="-5075238"/>
                <a:ext cx="160338" cy="109538"/>
              </a:xfrm>
              <a:custGeom>
                <a:avLst/>
                <a:gdLst>
                  <a:gd name="T0" fmla="*/ 51 w 51"/>
                  <a:gd name="T1" fmla="*/ 6 h 35"/>
                  <a:gd name="T2" fmla="*/ 40 w 51"/>
                  <a:gd name="T3" fmla="*/ 4 h 35"/>
                  <a:gd name="T4" fmla="*/ 0 w 51"/>
                  <a:gd name="T5" fmla="*/ 29 h 35"/>
                  <a:gd name="T6" fmla="*/ 11 w 51"/>
                  <a:gd name="T7" fmla="*/ 31 h 35"/>
                  <a:gd name="T8" fmla="*/ 51 w 51"/>
                  <a:gd name="T9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5">
                    <a:moveTo>
                      <a:pt x="51" y="6"/>
                    </a:moveTo>
                    <a:cubicBezTo>
                      <a:pt x="40" y="4"/>
                      <a:pt x="40" y="4"/>
                      <a:pt x="40" y="4"/>
                    </a:cubicBezTo>
                    <a:cubicBezTo>
                      <a:pt x="22" y="0"/>
                      <a:pt x="4" y="11"/>
                      <a:pt x="0" y="29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29" y="35"/>
                      <a:pt x="47" y="24"/>
                      <a:pt x="51" y="6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8" name="ïsļïḑê">
                <a:extLst>
                  <a:ext uri="{FF2B5EF4-FFF2-40B4-BE49-F238E27FC236}">
                    <a16:creationId xmlns:a16="http://schemas.microsoft.com/office/drawing/2014/main" id="{EDF0522F-3FD3-86B5-43AB-DF444D1A223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76550" y="-5087938"/>
                <a:ext cx="141288" cy="119063"/>
              </a:xfrm>
              <a:custGeom>
                <a:avLst/>
                <a:gdLst>
                  <a:gd name="T0" fmla="*/ 43 w 45"/>
                  <a:gd name="T1" fmla="*/ 0 h 38"/>
                  <a:gd name="T2" fmla="*/ 31 w 45"/>
                  <a:gd name="T3" fmla="*/ 2 h 38"/>
                  <a:gd name="T4" fmla="*/ 2 w 45"/>
                  <a:gd name="T5" fmla="*/ 38 h 38"/>
                  <a:gd name="T6" fmla="*/ 13 w 45"/>
                  <a:gd name="T7" fmla="*/ 37 h 38"/>
                  <a:gd name="T8" fmla="*/ 43 w 45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8">
                    <a:moveTo>
                      <a:pt x="43" y="0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13" y="4"/>
                      <a:pt x="0" y="20"/>
                      <a:pt x="2" y="38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32" y="35"/>
                      <a:pt x="45" y="19"/>
                      <a:pt x="43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9" name="ïš1ïďè">
                <a:extLst>
                  <a:ext uri="{FF2B5EF4-FFF2-40B4-BE49-F238E27FC236}">
                    <a16:creationId xmlns:a16="http://schemas.microsoft.com/office/drawing/2014/main" id="{F5DDEC30-7CF2-590A-E121-69DAF5E7284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735263" y="-5100638"/>
                <a:ext cx="298450" cy="307975"/>
              </a:xfrm>
              <a:custGeom>
                <a:avLst/>
                <a:gdLst>
                  <a:gd name="T0" fmla="*/ 95 w 95"/>
                  <a:gd name="T1" fmla="*/ 50 h 98"/>
                  <a:gd name="T2" fmla="*/ 95 w 95"/>
                  <a:gd name="T3" fmla="*/ 51 h 98"/>
                  <a:gd name="T4" fmla="*/ 94 w 95"/>
                  <a:gd name="T5" fmla="*/ 60 h 98"/>
                  <a:gd name="T6" fmla="*/ 44 w 95"/>
                  <a:gd name="T7" fmla="*/ 96 h 98"/>
                  <a:gd name="T8" fmla="*/ 40 w 95"/>
                  <a:gd name="T9" fmla="*/ 95 h 98"/>
                  <a:gd name="T10" fmla="*/ 32 w 95"/>
                  <a:gd name="T11" fmla="*/ 93 h 98"/>
                  <a:gd name="T12" fmla="*/ 5 w 95"/>
                  <a:gd name="T13" fmla="*/ 41 h 98"/>
                  <a:gd name="T14" fmla="*/ 59 w 95"/>
                  <a:gd name="T15" fmla="*/ 6 h 98"/>
                  <a:gd name="T16" fmla="*/ 74 w 95"/>
                  <a:gd name="T17" fmla="*/ 12 h 98"/>
                  <a:gd name="T18" fmla="*/ 77 w 95"/>
                  <a:gd name="T19" fmla="*/ 14 h 98"/>
                  <a:gd name="T20" fmla="*/ 77 w 95"/>
                  <a:gd name="T21" fmla="*/ 14 h 98"/>
                  <a:gd name="T22" fmla="*/ 95 w 95"/>
                  <a:gd name="T23" fmla="*/ 5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5" h="98">
                    <a:moveTo>
                      <a:pt x="95" y="50"/>
                    </a:moveTo>
                    <a:cubicBezTo>
                      <a:pt x="95" y="51"/>
                      <a:pt x="95" y="51"/>
                      <a:pt x="95" y="51"/>
                    </a:cubicBezTo>
                    <a:cubicBezTo>
                      <a:pt x="95" y="54"/>
                      <a:pt x="95" y="57"/>
                      <a:pt x="94" y="60"/>
                    </a:cubicBezTo>
                    <a:cubicBezTo>
                      <a:pt x="89" y="83"/>
                      <a:pt x="67" y="98"/>
                      <a:pt x="44" y="96"/>
                    </a:cubicBezTo>
                    <a:cubicBezTo>
                      <a:pt x="43" y="96"/>
                      <a:pt x="41" y="95"/>
                      <a:pt x="40" y="95"/>
                    </a:cubicBezTo>
                    <a:cubicBezTo>
                      <a:pt x="37" y="94"/>
                      <a:pt x="35" y="94"/>
                      <a:pt x="32" y="93"/>
                    </a:cubicBezTo>
                    <a:cubicBezTo>
                      <a:pt x="12" y="84"/>
                      <a:pt x="0" y="63"/>
                      <a:pt x="5" y="41"/>
                    </a:cubicBezTo>
                    <a:cubicBezTo>
                      <a:pt x="10" y="16"/>
                      <a:pt x="34" y="0"/>
                      <a:pt x="59" y="6"/>
                    </a:cubicBezTo>
                    <a:cubicBezTo>
                      <a:pt x="65" y="7"/>
                      <a:pt x="70" y="9"/>
                      <a:pt x="74" y="12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88" y="22"/>
                      <a:pt x="95" y="35"/>
                      <a:pt x="95" y="50"/>
                    </a:cubicBez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0" name="ïšlïḍê">
                <a:extLst>
                  <a:ext uri="{FF2B5EF4-FFF2-40B4-BE49-F238E27FC236}">
                    <a16:creationId xmlns:a16="http://schemas.microsoft.com/office/drawing/2014/main" id="{54339CD4-B4C6-8E17-6E94-37E51459DC8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28925" y="-4956175"/>
                <a:ext cx="204788" cy="265113"/>
              </a:xfrm>
              <a:custGeom>
                <a:avLst/>
                <a:gdLst>
                  <a:gd name="T0" fmla="*/ 65 w 65"/>
                  <a:gd name="T1" fmla="*/ 59 h 84"/>
                  <a:gd name="T2" fmla="*/ 65 w 65"/>
                  <a:gd name="T3" fmla="*/ 61 h 84"/>
                  <a:gd name="T4" fmla="*/ 39 w 65"/>
                  <a:gd name="T5" fmla="*/ 81 h 84"/>
                  <a:gd name="T6" fmla="*/ 3 w 65"/>
                  <a:gd name="T7" fmla="*/ 73 h 84"/>
                  <a:gd name="T8" fmla="*/ 2 w 65"/>
                  <a:gd name="T9" fmla="*/ 47 h 84"/>
                  <a:gd name="T10" fmla="*/ 0 w 65"/>
                  <a:gd name="T11" fmla="*/ 0 h 84"/>
                  <a:gd name="T12" fmla="*/ 7 w 65"/>
                  <a:gd name="T13" fmla="*/ 1 h 84"/>
                  <a:gd name="T14" fmla="*/ 65 w 65"/>
                  <a:gd name="T15" fmla="*/ 4 h 84"/>
                  <a:gd name="T16" fmla="*/ 65 w 65"/>
                  <a:gd name="T17" fmla="*/ 5 h 84"/>
                  <a:gd name="T18" fmla="*/ 65 w 65"/>
                  <a:gd name="T19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84">
                    <a:moveTo>
                      <a:pt x="65" y="59"/>
                    </a:moveTo>
                    <a:cubicBezTo>
                      <a:pt x="65" y="60"/>
                      <a:pt x="65" y="60"/>
                      <a:pt x="65" y="61"/>
                    </a:cubicBezTo>
                    <a:cubicBezTo>
                      <a:pt x="64" y="74"/>
                      <a:pt x="51" y="84"/>
                      <a:pt x="39" y="81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5" y="5"/>
                      <a:pt x="65" y="5"/>
                      <a:pt x="65" y="5"/>
                    </a:cubicBezTo>
                    <a:lnTo>
                      <a:pt x="65" y="59"/>
                    </a:ln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1" name="ïṡļîḑê">
                <a:extLst>
                  <a:ext uri="{FF2B5EF4-FFF2-40B4-BE49-F238E27FC236}">
                    <a16:creationId xmlns:a16="http://schemas.microsoft.com/office/drawing/2014/main" id="{4DC44FE8-3432-0C91-2A08-0964F32279C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47975" y="-5064125"/>
                <a:ext cx="185738" cy="347663"/>
              </a:xfrm>
              <a:custGeom>
                <a:avLst/>
                <a:gdLst>
                  <a:gd name="T0" fmla="*/ 59 w 59"/>
                  <a:gd name="T1" fmla="*/ 93 h 110"/>
                  <a:gd name="T2" fmla="*/ 59 w 59"/>
                  <a:gd name="T3" fmla="*/ 95 h 110"/>
                  <a:gd name="T4" fmla="*/ 31 w 59"/>
                  <a:gd name="T5" fmla="*/ 106 h 110"/>
                  <a:gd name="T6" fmla="*/ 8 w 59"/>
                  <a:gd name="T7" fmla="*/ 84 h 110"/>
                  <a:gd name="T8" fmla="*/ 1 w 59"/>
                  <a:gd name="T9" fmla="*/ 35 h 110"/>
                  <a:gd name="T10" fmla="*/ 1 w 59"/>
                  <a:gd name="T11" fmla="*/ 28 h 110"/>
                  <a:gd name="T12" fmla="*/ 38 w 59"/>
                  <a:gd name="T13" fmla="*/ 0 h 110"/>
                  <a:gd name="T14" fmla="*/ 41 w 59"/>
                  <a:gd name="T15" fmla="*/ 2 h 110"/>
                  <a:gd name="T16" fmla="*/ 41 w 59"/>
                  <a:gd name="T17" fmla="*/ 2 h 110"/>
                  <a:gd name="T18" fmla="*/ 59 w 59"/>
                  <a:gd name="T19" fmla="*/ 38 h 110"/>
                  <a:gd name="T20" fmla="*/ 59 w 59"/>
                  <a:gd name="T21" fmla="*/ 38 h 110"/>
                  <a:gd name="T22" fmla="*/ 59 w 59"/>
                  <a:gd name="T23" fmla="*/ 39 h 110"/>
                  <a:gd name="T24" fmla="*/ 59 w 59"/>
                  <a:gd name="T25" fmla="*/ 9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110">
                    <a:moveTo>
                      <a:pt x="59" y="93"/>
                    </a:moveTo>
                    <a:cubicBezTo>
                      <a:pt x="59" y="94"/>
                      <a:pt x="59" y="94"/>
                      <a:pt x="59" y="95"/>
                    </a:cubicBezTo>
                    <a:cubicBezTo>
                      <a:pt x="52" y="104"/>
                      <a:pt x="43" y="110"/>
                      <a:pt x="31" y="106"/>
                    </a:cubicBezTo>
                    <a:cubicBezTo>
                      <a:pt x="20" y="102"/>
                      <a:pt x="13" y="94"/>
                      <a:pt x="8" y="84"/>
                    </a:cubicBezTo>
                    <a:cubicBezTo>
                      <a:pt x="0" y="67"/>
                      <a:pt x="0" y="45"/>
                      <a:pt x="1" y="35"/>
                    </a:cubicBezTo>
                    <a:cubicBezTo>
                      <a:pt x="1" y="31"/>
                      <a:pt x="1" y="28"/>
                      <a:pt x="1" y="28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52" y="10"/>
                      <a:pt x="59" y="23"/>
                      <a:pt x="59" y="38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39"/>
                      <a:pt x="59" y="39"/>
                      <a:pt x="59" y="39"/>
                    </a:cubicBezTo>
                    <a:lnTo>
                      <a:pt x="59" y="93"/>
                    </a:lnTo>
                    <a:close/>
                  </a:path>
                </a:pathLst>
              </a:custGeom>
              <a:solidFill>
                <a:srgbClr val="FFC1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2" name="îṥḷiḑe">
                <a:extLst>
                  <a:ext uri="{FF2B5EF4-FFF2-40B4-BE49-F238E27FC236}">
                    <a16:creationId xmlns:a16="http://schemas.microsoft.com/office/drawing/2014/main" id="{9CFEFED7-30EA-A666-B697-45B71A109CB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716213" y="-5100638"/>
                <a:ext cx="314325" cy="244475"/>
              </a:xfrm>
              <a:custGeom>
                <a:avLst/>
                <a:gdLst>
                  <a:gd name="T0" fmla="*/ 100 w 100"/>
                  <a:gd name="T1" fmla="*/ 41 h 78"/>
                  <a:gd name="T2" fmla="*/ 65 w 100"/>
                  <a:gd name="T3" fmla="*/ 41 h 78"/>
                  <a:gd name="T4" fmla="*/ 32 w 100"/>
                  <a:gd name="T5" fmla="*/ 71 h 78"/>
                  <a:gd name="T6" fmla="*/ 0 w 100"/>
                  <a:gd name="T7" fmla="*/ 77 h 78"/>
                  <a:gd name="T8" fmla="*/ 11 w 100"/>
                  <a:gd name="T9" fmla="*/ 41 h 78"/>
                  <a:gd name="T10" fmla="*/ 65 w 100"/>
                  <a:gd name="T11" fmla="*/ 6 h 78"/>
                  <a:gd name="T12" fmla="*/ 100 w 100"/>
                  <a:gd name="T13" fmla="*/ 4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78">
                    <a:moveTo>
                      <a:pt x="100" y="41"/>
                    </a:moveTo>
                    <a:cubicBezTo>
                      <a:pt x="65" y="41"/>
                      <a:pt x="65" y="41"/>
                      <a:pt x="65" y="41"/>
                    </a:cubicBezTo>
                    <a:cubicBezTo>
                      <a:pt x="51" y="41"/>
                      <a:pt x="50" y="64"/>
                      <a:pt x="32" y="71"/>
                    </a:cubicBezTo>
                    <a:cubicBezTo>
                      <a:pt x="18" y="78"/>
                      <a:pt x="5" y="78"/>
                      <a:pt x="0" y="77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6" y="16"/>
                      <a:pt x="40" y="0"/>
                      <a:pt x="65" y="6"/>
                    </a:cubicBezTo>
                    <a:cubicBezTo>
                      <a:pt x="83" y="10"/>
                      <a:pt x="97" y="24"/>
                      <a:pt x="100" y="41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3" name="ïsḷîdè">
                <a:extLst>
                  <a:ext uri="{FF2B5EF4-FFF2-40B4-BE49-F238E27FC236}">
                    <a16:creationId xmlns:a16="http://schemas.microsoft.com/office/drawing/2014/main" id="{073FC4B5-483E-2BDB-DB2A-0B7A31958A9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22575" y="-4729163"/>
                <a:ext cx="85725" cy="65088"/>
              </a:xfrm>
              <a:custGeom>
                <a:avLst/>
                <a:gdLst>
                  <a:gd name="T0" fmla="*/ 54 w 54"/>
                  <a:gd name="T1" fmla="*/ 12 h 41"/>
                  <a:gd name="T2" fmla="*/ 0 w 54"/>
                  <a:gd name="T3" fmla="*/ 0 h 41"/>
                  <a:gd name="T4" fmla="*/ 46 w 54"/>
                  <a:gd name="T5" fmla="*/ 41 h 41"/>
                  <a:gd name="T6" fmla="*/ 54 w 54"/>
                  <a:gd name="T7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41">
                    <a:moveTo>
                      <a:pt x="54" y="12"/>
                    </a:moveTo>
                    <a:lnTo>
                      <a:pt x="0" y="0"/>
                    </a:lnTo>
                    <a:lnTo>
                      <a:pt x="46" y="41"/>
                    </a:lnTo>
                    <a:lnTo>
                      <a:pt x="54" y="1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4" name="íş1ïḋê">
                <a:extLst>
                  <a:ext uri="{FF2B5EF4-FFF2-40B4-BE49-F238E27FC236}">
                    <a16:creationId xmlns:a16="http://schemas.microsoft.com/office/drawing/2014/main" id="{6D8B5A0F-03BC-D64A-60E6-8E245A10F64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754313" y="-4933950"/>
                <a:ext cx="103188" cy="100013"/>
              </a:xfrm>
              <a:custGeom>
                <a:avLst/>
                <a:gdLst>
                  <a:gd name="T0" fmla="*/ 31 w 33"/>
                  <a:gd name="T1" fmla="*/ 19 h 32"/>
                  <a:gd name="T2" fmla="*/ 13 w 33"/>
                  <a:gd name="T3" fmla="*/ 31 h 32"/>
                  <a:gd name="T4" fmla="*/ 2 w 33"/>
                  <a:gd name="T5" fmla="*/ 13 h 32"/>
                  <a:gd name="T6" fmla="*/ 19 w 33"/>
                  <a:gd name="T7" fmla="*/ 1 h 32"/>
                  <a:gd name="T8" fmla="*/ 31 w 33"/>
                  <a:gd name="T9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2">
                    <a:moveTo>
                      <a:pt x="31" y="19"/>
                    </a:moveTo>
                    <a:cubicBezTo>
                      <a:pt x="29" y="27"/>
                      <a:pt x="21" y="32"/>
                      <a:pt x="13" y="31"/>
                    </a:cubicBezTo>
                    <a:cubicBezTo>
                      <a:pt x="5" y="29"/>
                      <a:pt x="0" y="21"/>
                      <a:pt x="2" y="13"/>
                    </a:cubicBezTo>
                    <a:cubicBezTo>
                      <a:pt x="3" y="5"/>
                      <a:pt x="11" y="0"/>
                      <a:pt x="19" y="1"/>
                    </a:cubicBezTo>
                    <a:cubicBezTo>
                      <a:pt x="27" y="3"/>
                      <a:pt x="33" y="11"/>
                      <a:pt x="31" y="19"/>
                    </a:cubicBezTo>
                    <a:close/>
                  </a:path>
                </a:pathLst>
              </a:custGeom>
              <a:solidFill>
                <a:srgbClr val="FCB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5" name="îśľíďê">
                <a:extLst>
                  <a:ext uri="{FF2B5EF4-FFF2-40B4-BE49-F238E27FC236}">
                    <a16:creationId xmlns:a16="http://schemas.microsoft.com/office/drawing/2014/main" id="{F8211048-4826-C819-39A3-374359972A3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95613" y="-4856163"/>
                <a:ext cx="22225" cy="41275"/>
              </a:xfrm>
              <a:custGeom>
                <a:avLst/>
                <a:gdLst>
                  <a:gd name="T0" fmla="*/ 14 w 14"/>
                  <a:gd name="T1" fmla="*/ 26 h 26"/>
                  <a:gd name="T2" fmla="*/ 0 w 14"/>
                  <a:gd name="T3" fmla="*/ 26 h 26"/>
                  <a:gd name="T4" fmla="*/ 0 w 14"/>
                  <a:gd name="T5" fmla="*/ 22 h 26"/>
                  <a:gd name="T6" fmla="*/ 10 w 14"/>
                  <a:gd name="T7" fmla="*/ 22 h 26"/>
                  <a:gd name="T8" fmla="*/ 10 w 14"/>
                  <a:gd name="T9" fmla="*/ 0 h 26"/>
                  <a:gd name="T10" fmla="*/ 14 w 14"/>
                  <a:gd name="T11" fmla="*/ 0 h 26"/>
                  <a:gd name="T12" fmla="*/ 14 w 14"/>
                  <a:gd name="T1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6">
                    <a:moveTo>
                      <a:pt x="14" y="26"/>
                    </a:moveTo>
                    <a:lnTo>
                      <a:pt x="0" y="26"/>
                    </a:lnTo>
                    <a:lnTo>
                      <a:pt x="0" y="22"/>
                    </a:lnTo>
                    <a:lnTo>
                      <a:pt x="10" y="22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2335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išḷïḋê">
                <a:extLst>
                  <a:ext uri="{FF2B5EF4-FFF2-40B4-BE49-F238E27FC236}">
                    <a16:creationId xmlns:a16="http://schemas.microsoft.com/office/drawing/2014/main" id="{EC16B49B-3D7A-C1BC-FFC1-DC87B73FA12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940050" y="-4799013"/>
                <a:ext cx="46038" cy="25400"/>
              </a:xfrm>
              <a:custGeom>
                <a:avLst/>
                <a:gdLst>
                  <a:gd name="T0" fmla="*/ 15 w 15"/>
                  <a:gd name="T1" fmla="*/ 8 h 8"/>
                  <a:gd name="T2" fmla="*/ 0 w 15"/>
                  <a:gd name="T3" fmla="*/ 0 h 8"/>
                  <a:gd name="T4" fmla="*/ 15 w 15"/>
                  <a:gd name="T5" fmla="*/ 0 h 8"/>
                  <a:gd name="T6" fmla="*/ 15 w 15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8">
                    <a:moveTo>
                      <a:pt x="15" y="8"/>
                    </a:moveTo>
                    <a:cubicBezTo>
                      <a:pt x="6" y="8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2335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îsļîḋe">
                <a:extLst>
                  <a:ext uri="{FF2B5EF4-FFF2-40B4-BE49-F238E27FC236}">
                    <a16:creationId xmlns:a16="http://schemas.microsoft.com/office/drawing/2014/main" id="{7E5F9517-9BFF-1083-053C-206A961E516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335213" y="-3514725"/>
                <a:ext cx="704850" cy="88900"/>
              </a:xfrm>
              <a:custGeom>
                <a:avLst/>
                <a:gdLst>
                  <a:gd name="T0" fmla="*/ 0 w 224"/>
                  <a:gd name="T1" fmla="*/ 10 h 28"/>
                  <a:gd name="T2" fmla="*/ 0 w 224"/>
                  <a:gd name="T3" fmla="*/ 19 h 28"/>
                  <a:gd name="T4" fmla="*/ 9 w 224"/>
                  <a:gd name="T5" fmla="*/ 28 h 28"/>
                  <a:gd name="T6" fmla="*/ 224 w 224"/>
                  <a:gd name="T7" fmla="*/ 28 h 28"/>
                  <a:gd name="T8" fmla="*/ 224 w 224"/>
                  <a:gd name="T9" fmla="*/ 0 h 28"/>
                  <a:gd name="T10" fmla="*/ 9 w 224"/>
                  <a:gd name="T11" fmla="*/ 0 h 28"/>
                  <a:gd name="T12" fmla="*/ 0 w 224"/>
                  <a:gd name="T1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28">
                    <a:moveTo>
                      <a:pt x="0" y="1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24"/>
                      <a:pt x="4" y="28"/>
                      <a:pt x="9" y="28"/>
                    </a:cubicBezTo>
                    <a:cubicBezTo>
                      <a:pt x="224" y="28"/>
                      <a:pt x="224" y="28"/>
                      <a:pt x="224" y="28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iŝlïďê">
                <a:extLst>
                  <a:ext uri="{FF2B5EF4-FFF2-40B4-BE49-F238E27FC236}">
                    <a16:creationId xmlns:a16="http://schemas.microsoft.com/office/drawing/2014/main" id="{DFD8404D-A98B-44BF-49C6-82982B3CC04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16225" y="-3514725"/>
                <a:ext cx="652463" cy="88900"/>
              </a:xfrm>
              <a:custGeom>
                <a:avLst/>
                <a:gdLst>
                  <a:gd name="T0" fmla="*/ 0 w 207"/>
                  <a:gd name="T1" fmla="*/ 10 h 28"/>
                  <a:gd name="T2" fmla="*/ 0 w 207"/>
                  <a:gd name="T3" fmla="*/ 19 h 28"/>
                  <a:gd name="T4" fmla="*/ 9 w 207"/>
                  <a:gd name="T5" fmla="*/ 28 h 28"/>
                  <a:gd name="T6" fmla="*/ 207 w 207"/>
                  <a:gd name="T7" fmla="*/ 28 h 28"/>
                  <a:gd name="T8" fmla="*/ 207 w 207"/>
                  <a:gd name="T9" fmla="*/ 0 h 28"/>
                  <a:gd name="T10" fmla="*/ 9 w 207"/>
                  <a:gd name="T11" fmla="*/ 0 h 28"/>
                  <a:gd name="T12" fmla="*/ 0 w 207"/>
                  <a:gd name="T1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" h="28">
                    <a:moveTo>
                      <a:pt x="0" y="1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24"/>
                      <a:pt x="4" y="28"/>
                      <a:pt x="9" y="28"/>
                    </a:cubicBezTo>
                    <a:cubicBezTo>
                      <a:pt x="207" y="28"/>
                      <a:pt x="207" y="28"/>
                      <a:pt x="207" y="28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îsḷïḑè">
                <a:extLst>
                  <a:ext uri="{FF2B5EF4-FFF2-40B4-BE49-F238E27FC236}">
                    <a16:creationId xmlns:a16="http://schemas.microsoft.com/office/drawing/2014/main" id="{2E0CE341-5D64-5B24-EF0E-EF7660535D8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328863" y="-3425825"/>
                <a:ext cx="676275" cy="150813"/>
              </a:xfrm>
              <a:custGeom>
                <a:avLst/>
                <a:gdLst>
                  <a:gd name="T0" fmla="*/ 0 w 215"/>
                  <a:gd name="T1" fmla="*/ 11 h 48"/>
                  <a:gd name="T2" fmla="*/ 0 w 215"/>
                  <a:gd name="T3" fmla="*/ 36 h 48"/>
                  <a:gd name="T4" fmla="*/ 11 w 215"/>
                  <a:gd name="T5" fmla="*/ 48 h 48"/>
                  <a:gd name="T6" fmla="*/ 215 w 215"/>
                  <a:gd name="T7" fmla="*/ 48 h 48"/>
                  <a:gd name="T8" fmla="*/ 215 w 215"/>
                  <a:gd name="T9" fmla="*/ 0 h 48"/>
                  <a:gd name="T10" fmla="*/ 11 w 215"/>
                  <a:gd name="T11" fmla="*/ 0 h 48"/>
                  <a:gd name="T12" fmla="*/ 0 w 215"/>
                  <a:gd name="T13" fmla="*/ 1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5" h="48">
                    <a:moveTo>
                      <a:pt x="0" y="11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43"/>
                      <a:pt x="5" y="48"/>
                      <a:pt x="11" y="4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solidFill>
                <a:srgbClr val="7D55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ïš1îdè">
                <a:extLst>
                  <a:ext uri="{FF2B5EF4-FFF2-40B4-BE49-F238E27FC236}">
                    <a16:creationId xmlns:a16="http://schemas.microsoft.com/office/drawing/2014/main" id="{0E40106B-5D93-79F3-EA1A-C408CAA8021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32100" y="-3425825"/>
                <a:ext cx="682625" cy="150813"/>
              </a:xfrm>
              <a:custGeom>
                <a:avLst/>
                <a:gdLst>
                  <a:gd name="T0" fmla="*/ 0 w 217"/>
                  <a:gd name="T1" fmla="*/ 11 h 48"/>
                  <a:gd name="T2" fmla="*/ 0 w 217"/>
                  <a:gd name="T3" fmla="*/ 36 h 48"/>
                  <a:gd name="T4" fmla="*/ 11 w 217"/>
                  <a:gd name="T5" fmla="*/ 48 h 48"/>
                  <a:gd name="T6" fmla="*/ 217 w 217"/>
                  <a:gd name="T7" fmla="*/ 48 h 48"/>
                  <a:gd name="T8" fmla="*/ 217 w 217"/>
                  <a:gd name="T9" fmla="*/ 0 h 48"/>
                  <a:gd name="T10" fmla="*/ 11 w 217"/>
                  <a:gd name="T11" fmla="*/ 0 h 48"/>
                  <a:gd name="T12" fmla="*/ 0 w 217"/>
                  <a:gd name="T13" fmla="*/ 1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7" h="48">
                    <a:moveTo>
                      <a:pt x="0" y="11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43"/>
                      <a:pt x="5" y="48"/>
                      <a:pt x="11" y="48"/>
                    </a:cubicBezTo>
                    <a:cubicBezTo>
                      <a:pt x="217" y="48"/>
                      <a:pt x="217" y="48"/>
                      <a:pt x="217" y="48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lose/>
                  </a:path>
                </a:pathLst>
              </a:custGeom>
              <a:solidFill>
                <a:srgbClr val="E6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î$ļïdé">
                <a:extLst>
                  <a:ext uri="{FF2B5EF4-FFF2-40B4-BE49-F238E27FC236}">
                    <a16:creationId xmlns:a16="http://schemas.microsoft.com/office/drawing/2014/main" id="{5A8C8943-BB39-0A7A-2138-5C8B6D25552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75013"/>
                <a:ext cx="598488" cy="1730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íSḻïḋê">
                <a:extLst>
                  <a:ext uri="{FF2B5EF4-FFF2-40B4-BE49-F238E27FC236}">
                    <a16:creationId xmlns:a16="http://schemas.microsoft.com/office/drawing/2014/main" id="{03E7EE3F-4DFA-F182-B945-D9A4F679388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75013"/>
                <a:ext cx="598488" cy="173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ïṣḷiḓè">
                <a:extLst>
                  <a:ext uri="{FF2B5EF4-FFF2-40B4-BE49-F238E27FC236}">
                    <a16:creationId xmlns:a16="http://schemas.microsoft.com/office/drawing/2014/main" id="{D29B8659-4A50-0C61-8C4E-139A9176FF6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75013"/>
                <a:ext cx="804863" cy="173038"/>
              </a:xfrm>
              <a:prstGeom prst="rect">
                <a:avLst/>
              </a:prstGeom>
              <a:solidFill>
                <a:srgbClr val="D4C7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îṧľîďê">
                <a:extLst>
                  <a:ext uri="{FF2B5EF4-FFF2-40B4-BE49-F238E27FC236}">
                    <a16:creationId xmlns:a16="http://schemas.microsoft.com/office/drawing/2014/main" id="{4223B5F0-3B7C-50CA-0070-10F1B507DBB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75013"/>
                <a:ext cx="804863" cy="173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islídè">
                <a:extLst>
                  <a:ext uri="{FF2B5EF4-FFF2-40B4-BE49-F238E27FC236}">
                    <a16:creationId xmlns:a16="http://schemas.microsoft.com/office/drawing/2014/main" id="{A4759348-34B5-8F3F-E0BA-32AC900F4D7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65488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îṧḻide">
                <a:extLst>
                  <a:ext uri="{FF2B5EF4-FFF2-40B4-BE49-F238E27FC236}">
                    <a16:creationId xmlns:a16="http://schemas.microsoft.com/office/drawing/2014/main" id="{E5CB368F-C6D2-DE7B-4CFD-E8A9CA983C1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65488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íśḷîḍê">
                <a:extLst>
                  <a:ext uri="{FF2B5EF4-FFF2-40B4-BE49-F238E27FC236}">
                    <a16:creationId xmlns:a16="http://schemas.microsoft.com/office/drawing/2014/main" id="{4C709B8A-AB30-458F-1FFF-6F91EA384A1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65488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ïṣḻïde">
                <a:extLst>
                  <a:ext uri="{FF2B5EF4-FFF2-40B4-BE49-F238E27FC236}">
                    <a16:creationId xmlns:a16="http://schemas.microsoft.com/office/drawing/2014/main" id="{D1AE05EE-A747-33F5-6ACF-41AB80A85D2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43263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îṣ1îḋè">
                <a:extLst>
                  <a:ext uri="{FF2B5EF4-FFF2-40B4-BE49-F238E27FC236}">
                    <a16:creationId xmlns:a16="http://schemas.microsoft.com/office/drawing/2014/main" id="{E4F3E838-DAAD-0BF0-588A-8A1614DFDA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43263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ïşľïďê">
                <a:extLst>
                  <a:ext uri="{FF2B5EF4-FFF2-40B4-BE49-F238E27FC236}">
                    <a16:creationId xmlns:a16="http://schemas.microsoft.com/office/drawing/2014/main" id="{167035EF-339E-A12F-07A9-F1604ADF7F8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43263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íSḻíḋè">
                <a:extLst>
                  <a:ext uri="{FF2B5EF4-FFF2-40B4-BE49-F238E27FC236}">
                    <a16:creationId xmlns:a16="http://schemas.microsoft.com/office/drawing/2014/main" id="{BB79A868-46DB-E932-D4D9-328F947DCDF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43263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ïṣľîḓè">
                <a:extLst>
                  <a:ext uri="{FF2B5EF4-FFF2-40B4-BE49-F238E27FC236}">
                    <a16:creationId xmlns:a16="http://schemas.microsoft.com/office/drawing/2014/main" id="{5E8F67EB-20E6-70B0-E0BF-5312A5FAC0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21038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3" name="ïşľîḑe">
                <a:extLst>
                  <a:ext uri="{FF2B5EF4-FFF2-40B4-BE49-F238E27FC236}">
                    <a16:creationId xmlns:a16="http://schemas.microsoft.com/office/drawing/2014/main" id="{631077FC-856D-4EC2-DAD2-CF652794BA2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21038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ï$ḻiḓé">
                <a:extLst>
                  <a:ext uri="{FF2B5EF4-FFF2-40B4-BE49-F238E27FC236}">
                    <a16:creationId xmlns:a16="http://schemas.microsoft.com/office/drawing/2014/main" id="{7C73E4BB-63DB-920B-03CD-ABE1789728D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21038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íSļîḋe">
                <a:extLst>
                  <a:ext uri="{FF2B5EF4-FFF2-40B4-BE49-F238E27FC236}">
                    <a16:creationId xmlns:a16="http://schemas.microsoft.com/office/drawing/2014/main" id="{D62AC8F3-CC43-E2C0-2B9B-B4040567EE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21038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îṥľîdè">
                <a:extLst>
                  <a:ext uri="{FF2B5EF4-FFF2-40B4-BE49-F238E27FC236}">
                    <a16:creationId xmlns:a16="http://schemas.microsoft.com/office/drawing/2014/main" id="{A19B4016-1AA2-6078-BDBA-5AA3741EB5F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01988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ïṩľîḓé">
                <a:extLst>
                  <a:ext uri="{FF2B5EF4-FFF2-40B4-BE49-F238E27FC236}">
                    <a16:creationId xmlns:a16="http://schemas.microsoft.com/office/drawing/2014/main" id="{8144A2B7-A5D9-CB26-515F-DC7DA4A5AC7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201988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îSḻîḓe">
                <a:extLst>
                  <a:ext uri="{FF2B5EF4-FFF2-40B4-BE49-F238E27FC236}">
                    <a16:creationId xmlns:a16="http://schemas.microsoft.com/office/drawing/2014/main" id="{A81C8B39-2A15-EB45-F4E7-4A3146B3BBF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01988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ïṡlidé">
                <a:extLst>
                  <a:ext uri="{FF2B5EF4-FFF2-40B4-BE49-F238E27FC236}">
                    <a16:creationId xmlns:a16="http://schemas.microsoft.com/office/drawing/2014/main" id="{AD090F94-BB57-EC18-DDAE-5A2867537F2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201988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0" name="ïślíḋe">
                <a:extLst>
                  <a:ext uri="{FF2B5EF4-FFF2-40B4-BE49-F238E27FC236}">
                    <a16:creationId xmlns:a16="http://schemas.microsoft.com/office/drawing/2014/main" id="{C02F845E-E056-39C8-920C-0973B66AE6B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79763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1" name="ïśľíďe">
                <a:extLst>
                  <a:ext uri="{FF2B5EF4-FFF2-40B4-BE49-F238E27FC236}">
                    <a16:creationId xmlns:a16="http://schemas.microsoft.com/office/drawing/2014/main" id="{40B4118F-6773-ECC7-1B95-479812EBDA8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79763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2" name="ïsḻiḓe">
                <a:extLst>
                  <a:ext uri="{FF2B5EF4-FFF2-40B4-BE49-F238E27FC236}">
                    <a16:creationId xmlns:a16="http://schemas.microsoft.com/office/drawing/2014/main" id="{9B70CED5-1A3B-1DBF-C221-C76365EE40F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79763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3" name="ïśľíḑé">
                <a:extLst>
                  <a:ext uri="{FF2B5EF4-FFF2-40B4-BE49-F238E27FC236}">
                    <a16:creationId xmlns:a16="http://schemas.microsoft.com/office/drawing/2014/main" id="{CE4B0669-A6A1-F1E6-1486-F5B5524A319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79763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4" name="îṣlíďê">
                <a:extLst>
                  <a:ext uri="{FF2B5EF4-FFF2-40B4-BE49-F238E27FC236}">
                    <a16:creationId xmlns:a16="http://schemas.microsoft.com/office/drawing/2014/main" id="{A7012135-2C82-253B-C20F-06C299EB3AA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62300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5" name="ïṣļïḓé">
                <a:extLst>
                  <a:ext uri="{FF2B5EF4-FFF2-40B4-BE49-F238E27FC236}">
                    <a16:creationId xmlns:a16="http://schemas.microsoft.com/office/drawing/2014/main" id="{DC8EEAD1-721E-2375-CB17-C55E08F5593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62300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6" name="iṩliḓè">
                <a:extLst>
                  <a:ext uri="{FF2B5EF4-FFF2-40B4-BE49-F238E27FC236}">
                    <a16:creationId xmlns:a16="http://schemas.microsoft.com/office/drawing/2014/main" id="{4D1005C6-037C-2A98-2C21-7E2AAD240CC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62300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7" name="iś1îḓé">
                <a:extLst>
                  <a:ext uri="{FF2B5EF4-FFF2-40B4-BE49-F238E27FC236}">
                    <a16:creationId xmlns:a16="http://schemas.microsoft.com/office/drawing/2014/main" id="{24404EB8-6A85-875C-5441-60FD38900EE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62300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8" name="íŝļiḋé">
                <a:extLst>
                  <a:ext uri="{FF2B5EF4-FFF2-40B4-BE49-F238E27FC236}">
                    <a16:creationId xmlns:a16="http://schemas.microsoft.com/office/drawing/2014/main" id="{8E63FB90-C5D4-0A42-41CC-29E1A2170B9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40075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9" name="iṥḷîḓé">
                <a:extLst>
                  <a:ext uri="{FF2B5EF4-FFF2-40B4-BE49-F238E27FC236}">
                    <a16:creationId xmlns:a16="http://schemas.microsoft.com/office/drawing/2014/main" id="{39176671-459E-2F2A-AA97-DB6CF7EDFA0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40075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0" name="ïṩľíḍè">
                <a:extLst>
                  <a:ext uri="{FF2B5EF4-FFF2-40B4-BE49-F238E27FC236}">
                    <a16:creationId xmlns:a16="http://schemas.microsoft.com/office/drawing/2014/main" id="{9324A8CD-1DD7-8BBC-9188-A7B246AA404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40075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1" name="îsľide">
                <a:extLst>
                  <a:ext uri="{FF2B5EF4-FFF2-40B4-BE49-F238E27FC236}">
                    <a16:creationId xmlns:a16="http://schemas.microsoft.com/office/drawing/2014/main" id="{B9DD953E-EBB0-53B6-2211-DE61C55D8A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40075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2" name="ïṣļïḋè">
                <a:extLst>
                  <a:ext uri="{FF2B5EF4-FFF2-40B4-BE49-F238E27FC236}">
                    <a16:creationId xmlns:a16="http://schemas.microsoft.com/office/drawing/2014/main" id="{2F5F8B22-FF5F-B4D3-0A86-154CA65B932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17850"/>
                <a:ext cx="598488" cy="6350"/>
              </a:xfrm>
              <a:prstGeom prst="rect">
                <a:avLst/>
              </a:prstGeom>
              <a:solidFill>
                <a:srgbClr val="DED1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3" name="îSḻîde">
                <a:extLst>
                  <a:ext uri="{FF2B5EF4-FFF2-40B4-BE49-F238E27FC236}">
                    <a16:creationId xmlns:a16="http://schemas.microsoft.com/office/drawing/2014/main" id="{12F5A8EE-B474-1E2A-2748-FB36CF6A136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021013" y="-3117850"/>
                <a:ext cx="598488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4" name="íŝlïḑe">
                <a:extLst>
                  <a:ext uri="{FF2B5EF4-FFF2-40B4-BE49-F238E27FC236}">
                    <a16:creationId xmlns:a16="http://schemas.microsoft.com/office/drawing/2014/main" id="{56026D5D-AA6E-61F7-48B7-BBF3B3B829C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17850"/>
                <a:ext cx="804863" cy="6350"/>
              </a:xfrm>
              <a:prstGeom prst="rect">
                <a:avLst/>
              </a:prstGeom>
              <a:solidFill>
                <a:srgbClr val="B9A3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5" name="iṡḷîḋè">
                <a:extLst>
                  <a:ext uri="{FF2B5EF4-FFF2-40B4-BE49-F238E27FC236}">
                    <a16:creationId xmlns:a16="http://schemas.microsoft.com/office/drawing/2014/main" id="{945EEA33-9313-1A8F-0472-CF73ADF8E96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2216150" y="-3117850"/>
                <a:ext cx="8048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6" name="iṣḷïďé">
                <a:extLst>
                  <a:ext uri="{FF2B5EF4-FFF2-40B4-BE49-F238E27FC236}">
                    <a16:creationId xmlns:a16="http://schemas.microsoft.com/office/drawing/2014/main" id="{7FEA2727-E05A-6B2A-4DD4-B5B0DC35C71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98838" y="-3057525"/>
                <a:ext cx="1687513" cy="742950"/>
              </a:xfrm>
              <a:custGeom>
                <a:avLst/>
                <a:gdLst>
                  <a:gd name="T0" fmla="*/ 0 w 1063"/>
                  <a:gd name="T1" fmla="*/ 468 h 468"/>
                  <a:gd name="T2" fmla="*/ 64 w 1063"/>
                  <a:gd name="T3" fmla="*/ 468 h 468"/>
                  <a:gd name="T4" fmla="*/ 583 w 1063"/>
                  <a:gd name="T5" fmla="*/ 51 h 468"/>
                  <a:gd name="T6" fmla="*/ 1005 w 1063"/>
                  <a:gd name="T7" fmla="*/ 468 h 468"/>
                  <a:gd name="T8" fmla="*/ 1063 w 1063"/>
                  <a:gd name="T9" fmla="*/ 468 h 468"/>
                  <a:gd name="T10" fmla="*/ 585 w 1063"/>
                  <a:gd name="T11" fmla="*/ 0 h 468"/>
                  <a:gd name="T12" fmla="*/ 0 w 1063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3" h="468">
                    <a:moveTo>
                      <a:pt x="0" y="468"/>
                    </a:moveTo>
                    <a:lnTo>
                      <a:pt x="64" y="468"/>
                    </a:lnTo>
                    <a:lnTo>
                      <a:pt x="583" y="51"/>
                    </a:lnTo>
                    <a:lnTo>
                      <a:pt x="1005" y="468"/>
                    </a:lnTo>
                    <a:lnTo>
                      <a:pt x="1063" y="468"/>
                    </a:lnTo>
                    <a:lnTo>
                      <a:pt x="585" y="0"/>
                    </a:lnTo>
                    <a:lnTo>
                      <a:pt x="0" y="468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7" name="í$ļíḋé">
                <a:extLst>
                  <a:ext uri="{FF2B5EF4-FFF2-40B4-BE49-F238E27FC236}">
                    <a16:creationId xmlns:a16="http://schemas.microsoft.com/office/drawing/2014/main" id="{E8873C93-5EEC-25C5-664E-50D57C592BA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87400" y="-3101975"/>
                <a:ext cx="5934075" cy="16986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8" name="i$líďé">
                <a:extLst>
                  <a:ext uri="{FF2B5EF4-FFF2-40B4-BE49-F238E27FC236}">
                    <a16:creationId xmlns:a16="http://schemas.microsoft.com/office/drawing/2014/main" id="{AFBE1F20-B3C6-19BE-F299-3C6C7A4DB31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87400" y="-3101975"/>
                <a:ext cx="3024188" cy="169863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9" name="ïṩľíḋê">
                <a:extLst>
                  <a:ext uri="{FF2B5EF4-FFF2-40B4-BE49-F238E27FC236}">
                    <a16:creationId xmlns:a16="http://schemas.microsoft.com/office/drawing/2014/main" id="{1C428604-B013-85E7-7760-AF837BB1BC8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79775" y="-2932113"/>
                <a:ext cx="301625" cy="617538"/>
              </a:xfrm>
              <a:custGeom>
                <a:avLst/>
                <a:gdLst>
                  <a:gd name="T0" fmla="*/ 57 w 190"/>
                  <a:gd name="T1" fmla="*/ 0 h 389"/>
                  <a:gd name="T2" fmla="*/ 0 w 190"/>
                  <a:gd name="T3" fmla="*/ 389 h 389"/>
                  <a:gd name="T4" fmla="*/ 135 w 190"/>
                  <a:gd name="T5" fmla="*/ 389 h 389"/>
                  <a:gd name="T6" fmla="*/ 190 w 190"/>
                  <a:gd name="T7" fmla="*/ 0 h 389"/>
                  <a:gd name="T8" fmla="*/ 57 w 190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389">
                    <a:moveTo>
                      <a:pt x="57" y="0"/>
                    </a:moveTo>
                    <a:lnTo>
                      <a:pt x="0" y="389"/>
                    </a:lnTo>
                    <a:lnTo>
                      <a:pt x="135" y="389"/>
                    </a:lnTo>
                    <a:lnTo>
                      <a:pt x="190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0" name="işļidé">
                <a:extLst>
                  <a:ext uri="{FF2B5EF4-FFF2-40B4-BE49-F238E27FC236}">
                    <a16:creationId xmlns:a16="http://schemas.microsoft.com/office/drawing/2014/main" id="{4012A902-5473-59BC-881C-89D1D14D4F5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46188" y="-2932113"/>
                <a:ext cx="303213" cy="617538"/>
              </a:xfrm>
              <a:custGeom>
                <a:avLst/>
                <a:gdLst>
                  <a:gd name="T0" fmla="*/ 58 w 191"/>
                  <a:gd name="T1" fmla="*/ 0 h 389"/>
                  <a:gd name="T2" fmla="*/ 0 w 191"/>
                  <a:gd name="T3" fmla="*/ 389 h 389"/>
                  <a:gd name="T4" fmla="*/ 135 w 191"/>
                  <a:gd name="T5" fmla="*/ 389 h 389"/>
                  <a:gd name="T6" fmla="*/ 191 w 191"/>
                  <a:gd name="T7" fmla="*/ 0 h 389"/>
                  <a:gd name="T8" fmla="*/ 58 w 191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389">
                    <a:moveTo>
                      <a:pt x="58" y="0"/>
                    </a:moveTo>
                    <a:lnTo>
                      <a:pt x="0" y="389"/>
                    </a:lnTo>
                    <a:lnTo>
                      <a:pt x="135" y="389"/>
                    </a:lnTo>
                    <a:lnTo>
                      <a:pt x="191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1" name="îśľíďé">
                <a:extLst>
                  <a:ext uri="{FF2B5EF4-FFF2-40B4-BE49-F238E27FC236}">
                    <a16:creationId xmlns:a16="http://schemas.microsoft.com/office/drawing/2014/main" id="{947B835F-1B01-A105-8828-DA787073434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679950" y="-2932113"/>
                <a:ext cx="301625" cy="617538"/>
              </a:xfrm>
              <a:custGeom>
                <a:avLst/>
                <a:gdLst>
                  <a:gd name="T0" fmla="*/ 0 w 190"/>
                  <a:gd name="T1" fmla="*/ 0 h 389"/>
                  <a:gd name="T2" fmla="*/ 55 w 190"/>
                  <a:gd name="T3" fmla="*/ 389 h 389"/>
                  <a:gd name="T4" fmla="*/ 190 w 190"/>
                  <a:gd name="T5" fmla="*/ 389 h 389"/>
                  <a:gd name="T6" fmla="*/ 135 w 190"/>
                  <a:gd name="T7" fmla="*/ 0 h 389"/>
                  <a:gd name="T8" fmla="*/ 0 w 190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389">
                    <a:moveTo>
                      <a:pt x="0" y="0"/>
                    </a:moveTo>
                    <a:lnTo>
                      <a:pt x="55" y="389"/>
                    </a:lnTo>
                    <a:lnTo>
                      <a:pt x="190" y="389"/>
                    </a:lnTo>
                    <a:lnTo>
                      <a:pt x="13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2" name="îš1íḋê">
                <a:extLst>
                  <a:ext uri="{FF2B5EF4-FFF2-40B4-BE49-F238E27FC236}">
                    <a16:creationId xmlns:a16="http://schemas.microsoft.com/office/drawing/2014/main" id="{30B122A2-5DE2-18CB-F65C-58EF7B77890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992813" y="-2932113"/>
                <a:ext cx="301625" cy="617538"/>
              </a:xfrm>
              <a:custGeom>
                <a:avLst/>
                <a:gdLst>
                  <a:gd name="T0" fmla="*/ 0 w 190"/>
                  <a:gd name="T1" fmla="*/ 0 h 389"/>
                  <a:gd name="T2" fmla="*/ 57 w 190"/>
                  <a:gd name="T3" fmla="*/ 389 h 389"/>
                  <a:gd name="T4" fmla="*/ 190 w 190"/>
                  <a:gd name="T5" fmla="*/ 389 h 389"/>
                  <a:gd name="T6" fmla="*/ 134 w 190"/>
                  <a:gd name="T7" fmla="*/ 0 h 389"/>
                  <a:gd name="T8" fmla="*/ 0 w 190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389">
                    <a:moveTo>
                      <a:pt x="0" y="0"/>
                    </a:moveTo>
                    <a:lnTo>
                      <a:pt x="57" y="389"/>
                    </a:lnTo>
                    <a:lnTo>
                      <a:pt x="190" y="389"/>
                    </a:lnTo>
                    <a:lnTo>
                      <a:pt x="13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3" name="îšľîḑè">
                <a:extLst>
                  <a:ext uri="{FF2B5EF4-FFF2-40B4-BE49-F238E27FC236}">
                    <a16:creationId xmlns:a16="http://schemas.microsoft.com/office/drawing/2014/main" id="{A8644287-D348-95D7-9AB5-4A14C5304FF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86188" y="-4497388"/>
                <a:ext cx="246063" cy="1014413"/>
              </a:xfrm>
              <a:custGeom>
                <a:avLst/>
                <a:gdLst>
                  <a:gd name="T0" fmla="*/ 5 w 78"/>
                  <a:gd name="T1" fmla="*/ 161 h 322"/>
                  <a:gd name="T2" fmla="*/ 0 w 78"/>
                  <a:gd name="T3" fmla="*/ 322 h 322"/>
                  <a:gd name="T4" fmla="*/ 3 w 78"/>
                  <a:gd name="T5" fmla="*/ 322 h 322"/>
                  <a:gd name="T6" fmla="*/ 8 w 78"/>
                  <a:gd name="T7" fmla="*/ 161 h 322"/>
                  <a:gd name="T8" fmla="*/ 78 w 78"/>
                  <a:gd name="T9" fmla="*/ 2 h 322"/>
                  <a:gd name="T10" fmla="*/ 76 w 78"/>
                  <a:gd name="T11" fmla="*/ 0 h 322"/>
                  <a:gd name="T12" fmla="*/ 5 w 78"/>
                  <a:gd name="T13" fmla="*/ 161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322">
                    <a:moveTo>
                      <a:pt x="5" y="161"/>
                    </a:moveTo>
                    <a:cubicBezTo>
                      <a:pt x="1" y="256"/>
                      <a:pt x="0" y="321"/>
                      <a:pt x="0" y="322"/>
                    </a:cubicBezTo>
                    <a:cubicBezTo>
                      <a:pt x="3" y="322"/>
                      <a:pt x="3" y="322"/>
                      <a:pt x="3" y="322"/>
                    </a:cubicBezTo>
                    <a:cubicBezTo>
                      <a:pt x="3" y="321"/>
                      <a:pt x="4" y="256"/>
                      <a:pt x="8" y="161"/>
                    </a:cubicBezTo>
                    <a:cubicBezTo>
                      <a:pt x="13" y="67"/>
                      <a:pt x="78" y="3"/>
                      <a:pt x="78" y="2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1"/>
                      <a:pt x="10" y="65"/>
                      <a:pt x="5" y="16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4" name="iṣľïďê">
                <a:extLst>
                  <a:ext uri="{FF2B5EF4-FFF2-40B4-BE49-F238E27FC236}">
                    <a16:creationId xmlns:a16="http://schemas.microsoft.com/office/drawing/2014/main" id="{9B1CFFC0-F868-8D81-0DD2-DB9DEDC4B95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811588" y="-4248150"/>
                <a:ext cx="320675" cy="793750"/>
              </a:xfrm>
              <a:custGeom>
                <a:avLst/>
                <a:gdLst>
                  <a:gd name="T0" fmla="*/ 30 w 102"/>
                  <a:gd name="T1" fmla="*/ 51 h 252"/>
                  <a:gd name="T2" fmla="*/ 0 w 102"/>
                  <a:gd name="T3" fmla="*/ 252 h 252"/>
                  <a:gd name="T4" fmla="*/ 3 w 102"/>
                  <a:gd name="T5" fmla="*/ 252 h 252"/>
                  <a:gd name="T6" fmla="*/ 33 w 102"/>
                  <a:gd name="T7" fmla="*/ 53 h 252"/>
                  <a:gd name="T8" fmla="*/ 102 w 102"/>
                  <a:gd name="T9" fmla="*/ 3 h 252"/>
                  <a:gd name="T10" fmla="*/ 101 w 102"/>
                  <a:gd name="T11" fmla="*/ 0 h 252"/>
                  <a:gd name="T12" fmla="*/ 30 w 102"/>
                  <a:gd name="T13" fmla="*/ 5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52">
                    <a:moveTo>
                      <a:pt x="30" y="51"/>
                    </a:moveTo>
                    <a:cubicBezTo>
                      <a:pt x="11" y="80"/>
                      <a:pt x="1" y="245"/>
                      <a:pt x="0" y="252"/>
                    </a:cubicBezTo>
                    <a:cubicBezTo>
                      <a:pt x="3" y="252"/>
                      <a:pt x="3" y="252"/>
                      <a:pt x="3" y="252"/>
                    </a:cubicBezTo>
                    <a:cubicBezTo>
                      <a:pt x="3" y="250"/>
                      <a:pt x="14" y="81"/>
                      <a:pt x="33" y="53"/>
                    </a:cubicBezTo>
                    <a:cubicBezTo>
                      <a:pt x="51" y="24"/>
                      <a:pt x="102" y="3"/>
                      <a:pt x="102" y="3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99" y="1"/>
                      <a:pt x="49" y="22"/>
                      <a:pt x="30" y="5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5" name="ïṧľïḓê">
                <a:extLst>
                  <a:ext uri="{FF2B5EF4-FFF2-40B4-BE49-F238E27FC236}">
                    <a16:creationId xmlns:a16="http://schemas.microsoft.com/office/drawing/2014/main" id="{BB455BAB-30D6-3DDB-49C3-7438A8ED427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67138" y="-3935413"/>
                <a:ext cx="169863" cy="481013"/>
              </a:xfrm>
              <a:custGeom>
                <a:avLst/>
                <a:gdLst>
                  <a:gd name="T0" fmla="*/ 3 w 54"/>
                  <a:gd name="T1" fmla="*/ 62 h 153"/>
                  <a:gd name="T2" fmla="*/ 1 w 54"/>
                  <a:gd name="T3" fmla="*/ 153 h 153"/>
                  <a:gd name="T4" fmla="*/ 4 w 54"/>
                  <a:gd name="T5" fmla="*/ 153 h 153"/>
                  <a:gd name="T6" fmla="*/ 6 w 54"/>
                  <a:gd name="T7" fmla="*/ 62 h 153"/>
                  <a:gd name="T8" fmla="*/ 54 w 54"/>
                  <a:gd name="T9" fmla="*/ 2 h 153"/>
                  <a:gd name="T10" fmla="*/ 52 w 54"/>
                  <a:gd name="T11" fmla="*/ 0 h 153"/>
                  <a:gd name="T12" fmla="*/ 3 w 54"/>
                  <a:gd name="T13" fmla="*/ 6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53">
                    <a:moveTo>
                      <a:pt x="3" y="62"/>
                    </a:moveTo>
                    <a:cubicBezTo>
                      <a:pt x="0" y="99"/>
                      <a:pt x="1" y="152"/>
                      <a:pt x="1" y="153"/>
                    </a:cubicBezTo>
                    <a:cubicBezTo>
                      <a:pt x="4" y="153"/>
                      <a:pt x="4" y="153"/>
                      <a:pt x="4" y="153"/>
                    </a:cubicBezTo>
                    <a:cubicBezTo>
                      <a:pt x="4" y="152"/>
                      <a:pt x="3" y="99"/>
                      <a:pt x="6" y="62"/>
                    </a:cubicBezTo>
                    <a:cubicBezTo>
                      <a:pt x="9" y="25"/>
                      <a:pt x="53" y="2"/>
                      <a:pt x="54" y="2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0" y="0"/>
                      <a:pt x="6" y="23"/>
                      <a:pt x="3" y="6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6" name="is1ïďê">
                <a:extLst>
                  <a:ext uri="{FF2B5EF4-FFF2-40B4-BE49-F238E27FC236}">
                    <a16:creationId xmlns:a16="http://schemas.microsoft.com/office/drawing/2014/main" id="{45F555B0-1A13-BE2B-CB76-F9D253B50C9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856038" y="-4619625"/>
                <a:ext cx="398463" cy="396875"/>
              </a:xfrm>
              <a:custGeom>
                <a:avLst/>
                <a:gdLst>
                  <a:gd name="T0" fmla="*/ 42 w 127"/>
                  <a:gd name="T1" fmla="*/ 39 h 126"/>
                  <a:gd name="T2" fmla="*/ 0 w 127"/>
                  <a:gd name="T3" fmla="*/ 126 h 126"/>
                  <a:gd name="T4" fmla="*/ 127 w 127"/>
                  <a:gd name="T5" fmla="*/ 15 h 126"/>
                  <a:gd name="T6" fmla="*/ 42 w 127"/>
                  <a:gd name="T7" fmla="*/ 3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7" h="126">
                    <a:moveTo>
                      <a:pt x="42" y="39"/>
                    </a:moveTo>
                    <a:cubicBezTo>
                      <a:pt x="11" y="77"/>
                      <a:pt x="0" y="126"/>
                      <a:pt x="0" y="126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5"/>
                      <a:pt x="74" y="0"/>
                      <a:pt x="42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7" name="íšlîďe">
                <a:extLst>
                  <a:ext uri="{FF2B5EF4-FFF2-40B4-BE49-F238E27FC236}">
                    <a16:creationId xmlns:a16="http://schemas.microsoft.com/office/drawing/2014/main" id="{119D6723-5210-684D-BF17-E89FA4B8DB1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92538" y="-4121150"/>
                <a:ext cx="333375" cy="336550"/>
              </a:xfrm>
              <a:custGeom>
                <a:avLst/>
                <a:gdLst>
                  <a:gd name="T0" fmla="*/ 0 w 106"/>
                  <a:gd name="T1" fmla="*/ 107 h 107"/>
                  <a:gd name="T2" fmla="*/ 106 w 106"/>
                  <a:gd name="T3" fmla="*/ 53 h 107"/>
                  <a:gd name="T4" fmla="*/ 0 w 106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6" h="107">
                    <a:moveTo>
                      <a:pt x="0" y="107"/>
                    </a:moveTo>
                    <a:cubicBezTo>
                      <a:pt x="106" y="53"/>
                      <a:pt x="106" y="53"/>
                      <a:pt x="106" y="53"/>
                    </a:cubicBezTo>
                    <a:cubicBezTo>
                      <a:pt x="106" y="53"/>
                      <a:pt x="33" y="0"/>
                      <a:pt x="0" y="1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8" name="îṩlîḑè">
                <a:extLst>
                  <a:ext uri="{FF2B5EF4-FFF2-40B4-BE49-F238E27FC236}">
                    <a16:creationId xmlns:a16="http://schemas.microsoft.com/office/drawing/2014/main" id="{812594F6-AB70-11C1-4445-4C495DA1FF5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11600" y="-4254500"/>
                <a:ext cx="233363" cy="169863"/>
              </a:xfrm>
              <a:custGeom>
                <a:avLst/>
                <a:gdLst>
                  <a:gd name="T0" fmla="*/ 0 w 74"/>
                  <a:gd name="T1" fmla="*/ 54 h 54"/>
                  <a:gd name="T2" fmla="*/ 74 w 74"/>
                  <a:gd name="T3" fmla="*/ 4 h 54"/>
                  <a:gd name="T4" fmla="*/ 0 w 74"/>
                  <a:gd name="T5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54">
                    <a:moveTo>
                      <a:pt x="0" y="54"/>
                    </a:moveTo>
                    <a:cubicBezTo>
                      <a:pt x="74" y="4"/>
                      <a:pt x="74" y="4"/>
                      <a:pt x="74" y="4"/>
                    </a:cubicBezTo>
                    <a:cubicBezTo>
                      <a:pt x="7" y="0"/>
                      <a:pt x="0" y="54"/>
                      <a:pt x="0" y="5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9" name="íṩlidé">
                <a:extLst>
                  <a:ext uri="{FF2B5EF4-FFF2-40B4-BE49-F238E27FC236}">
                    <a16:creationId xmlns:a16="http://schemas.microsoft.com/office/drawing/2014/main" id="{CE65C900-6BD8-976B-61E0-47E470D81CF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29038" y="-3560763"/>
                <a:ext cx="153988" cy="458788"/>
              </a:xfrm>
              <a:custGeom>
                <a:avLst/>
                <a:gdLst>
                  <a:gd name="T0" fmla="*/ 36 w 49"/>
                  <a:gd name="T1" fmla="*/ 0 h 146"/>
                  <a:gd name="T2" fmla="*/ 13 w 49"/>
                  <a:gd name="T3" fmla="*/ 0 h 146"/>
                  <a:gd name="T4" fmla="*/ 0 w 49"/>
                  <a:gd name="T5" fmla="*/ 13 h 146"/>
                  <a:gd name="T6" fmla="*/ 0 w 49"/>
                  <a:gd name="T7" fmla="*/ 146 h 146"/>
                  <a:gd name="T8" fmla="*/ 49 w 49"/>
                  <a:gd name="T9" fmla="*/ 146 h 146"/>
                  <a:gd name="T10" fmla="*/ 49 w 49"/>
                  <a:gd name="T11" fmla="*/ 13 h 146"/>
                  <a:gd name="T12" fmla="*/ 36 w 49"/>
                  <a:gd name="T13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146">
                    <a:moveTo>
                      <a:pt x="36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49" y="146"/>
                      <a:pt x="49" y="146"/>
                      <a:pt x="49" y="146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6"/>
                      <a:pt x="43" y="0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0" name="íṥľîḍe">
                <a:extLst>
                  <a:ext uri="{FF2B5EF4-FFF2-40B4-BE49-F238E27FC236}">
                    <a16:creationId xmlns:a16="http://schemas.microsoft.com/office/drawing/2014/main" id="{CF3FA430-8012-AB60-561A-46A80722819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760788" y="-3605213"/>
                <a:ext cx="88900" cy="571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1" name="iṥ1iḋe">
                <a:extLst>
                  <a:ext uri="{FF2B5EF4-FFF2-40B4-BE49-F238E27FC236}">
                    <a16:creationId xmlns:a16="http://schemas.microsoft.com/office/drawing/2014/main" id="{2A1A5C11-64FC-C95A-E7DE-C4F69A94D34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748088" y="-3627438"/>
                <a:ext cx="115888" cy="222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2" name="ïṧ1îḋê">
                <a:extLst>
                  <a:ext uri="{FF2B5EF4-FFF2-40B4-BE49-F238E27FC236}">
                    <a16:creationId xmlns:a16="http://schemas.microsoft.com/office/drawing/2014/main" id="{F812C222-F937-A929-0BF0-D4E6AA64359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991100" y="-4754563"/>
                <a:ext cx="679450" cy="582613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3" name="iṩḷíḍè">
                <a:extLst>
                  <a:ext uri="{FF2B5EF4-FFF2-40B4-BE49-F238E27FC236}">
                    <a16:creationId xmlns:a16="http://schemas.microsoft.com/office/drawing/2014/main" id="{E40506D4-47AB-B2AB-2D6D-0C4A360FA7D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08638" y="-4725988"/>
                <a:ext cx="25400" cy="254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4" name="î$1iḑe">
                <a:extLst>
                  <a:ext uri="{FF2B5EF4-FFF2-40B4-BE49-F238E27FC236}">
                    <a16:creationId xmlns:a16="http://schemas.microsoft.com/office/drawing/2014/main" id="{99EF577E-BA5F-C3BA-E4D9-ACF258B254C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561013" y="-4725988"/>
                <a:ext cx="28575" cy="254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5" name="îš1íḑè">
                <a:extLst>
                  <a:ext uri="{FF2B5EF4-FFF2-40B4-BE49-F238E27FC236}">
                    <a16:creationId xmlns:a16="http://schemas.microsoft.com/office/drawing/2014/main" id="{1A1663D5-C92B-A201-440D-C6FC7AAB3D1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516563" y="-4725988"/>
                <a:ext cx="25400" cy="254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6" name="îṧľiḋè">
                <a:extLst>
                  <a:ext uri="{FF2B5EF4-FFF2-40B4-BE49-F238E27FC236}">
                    <a16:creationId xmlns:a16="http://schemas.microsoft.com/office/drawing/2014/main" id="{F75D4EEC-DBB3-90C3-326E-6698BDDDAA2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035550" y="-4267200"/>
                <a:ext cx="106363" cy="31750"/>
              </a:xfrm>
              <a:custGeom>
                <a:avLst/>
                <a:gdLst>
                  <a:gd name="T0" fmla="*/ 29 w 34"/>
                  <a:gd name="T1" fmla="*/ 10 h 10"/>
                  <a:gd name="T2" fmla="*/ 5 w 34"/>
                  <a:gd name="T3" fmla="*/ 10 h 10"/>
                  <a:gd name="T4" fmla="*/ 0 w 34"/>
                  <a:gd name="T5" fmla="*/ 5 h 10"/>
                  <a:gd name="T6" fmla="*/ 5 w 34"/>
                  <a:gd name="T7" fmla="*/ 0 h 10"/>
                  <a:gd name="T8" fmla="*/ 29 w 34"/>
                  <a:gd name="T9" fmla="*/ 0 h 10"/>
                  <a:gd name="T10" fmla="*/ 34 w 34"/>
                  <a:gd name="T11" fmla="*/ 5 h 10"/>
                  <a:gd name="T12" fmla="*/ 29 w 34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0">
                    <a:moveTo>
                      <a:pt x="29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2" y="0"/>
                      <a:pt x="34" y="2"/>
                      <a:pt x="34" y="5"/>
                    </a:cubicBezTo>
                    <a:cubicBezTo>
                      <a:pt x="34" y="8"/>
                      <a:pt x="32" y="10"/>
                      <a:pt x="29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7" name="iṡliḓê">
                <a:extLst>
                  <a:ext uri="{FF2B5EF4-FFF2-40B4-BE49-F238E27FC236}">
                    <a16:creationId xmlns:a16="http://schemas.microsoft.com/office/drawing/2014/main" id="{74F952A2-AE6F-EE94-1B5B-DF58A7720840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064125" y="-4629150"/>
                <a:ext cx="323850" cy="176213"/>
              </a:xfrm>
              <a:custGeom>
                <a:avLst/>
                <a:gdLst>
                  <a:gd name="T0" fmla="*/ 80 w 103"/>
                  <a:gd name="T1" fmla="*/ 56 h 56"/>
                  <a:gd name="T2" fmla="*/ 23 w 103"/>
                  <a:gd name="T3" fmla="*/ 56 h 56"/>
                  <a:gd name="T4" fmla="*/ 0 w 103"/>
                  <a:gd name="T5" fmla="*/ 33 h 56"/>
                  <a:gd name="T6" fmla="*/ 0 w 103"/>
                  <a:gd name="T7" fmla="*/ 23 h 56"/>
                  <a:gd name="T8" fmla="*/ 23 w 103"/>
                  <a:gd name="T9" fmla="*/ 0 h 56"/>
                  <a:gd name="T10" fmla="*/ 80 w 103"/>
                  <a:gd name="T11" fmla="*/ 0 h 56"/>
                  <a:gd name="T12" fmla="*/ 103 w 103"/>
                  <a:gd name="T13" fmla="*/ 23 h 56"/>
                  <a:gd name="T14" fmla="*/ 103 w 103"/>
                  <a:gd name="T15" fmla="*/ 33 h 56"/>
                  <a:gd name="T16" fmla="*/ 80 w 103"/>
                  <a:gd name="T17" fmla="*/ 56 h 56"/>
                  <a:gd name="T18" fmla="*/ 23 w 103"/>
                  <a:gd name="T19" fmla="*/ 4 h 56"/>
                  <a:gd name="T20" fmla="*/ 4 w 103"/>
                  <a:gd name="T21" fmla="*/ 23 h 56"/>
                  <a:gd name="T22" fmla="*/ 4 w 103"/>
                  <a:gd name="T23" fmla="*/ 33 h 56"/>
                  <a:gd name="T24" fmla="*/ 23 w 103"/>
                  <a:gd name="T25" fmla="*/ 53 h 56"/>
                  <a:gd name="T26" fmla="*/ 80 w 103"/>
                  <a:gd name="T27" fmla="*/ 53 h 56"/>
                  <a:gd name="T28" fmla="*/ 99 w 103"/>
                  <a:gd name="T29" fmla="*/ 33 h 56"/>
                  <a:gd name="T30" fmla="*/ 99 w 103"/>
                  <a:gd name="T31" fmla="*/ 23 h 56"/>
                  <a:gd name="T32" fmla="*/ 80 w 103"/>
                  <a:gd name="T33" fmla="*/ 4 h 56"/>
                  <a:gd name="T34" fmla="*/ 23 w 103"/>
                  <a:gd name="T35" fmla="*/ 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56">
                    <a:moveTo>
                      <a:pt x="80" y="56"/>
                    </a:moveTo>
                    <a:cubicBezTo>
                      <a:pt x="23" y="56"/>
                      <a:pt x="23" y="56"/>
                      <a:pt x="23" y="56"/>
                    </a:cubicBezTo>
                    <a:cubicBezTo>
                      <a:pt x="11" y="56"/>
                      <a:pt x="0" y="46"/>
                      <a:pt x="0" y="3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0"/>
                      <a:pt x="11" y="0"/>
                      <a:pt x="23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93" y="0"/>
                      <a:pt x="103" y="10"/>
                      <a:pt x="103" y="23"/>
                    </a:cubicBezTo>
                    <a:cubicBezTo>
                      <a:pt x="103" y="33"/>
                      <a:pt x="103" y="33"/>
                      <a:pt x="103" y="33"/>
                    </a:cubicBezTo>
                    <a:cubicBezTo>
                      <a:pt x="103" y="46"/>
                      <a:pt x="93" y="56"/>
                      <a:pt x="80" y="56"/>
                    </a:cubicBezTo>
                    <a:close/>
                    <a:moveTo>
                      <a:pt x="23" y="4"/>
                    </a:moveTo>
                    <a:cubicBezTo>
                      <a:pt x="13" y="4"/>
                      <a:pt x="4" y="1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4" y="44"/>
                      <a:pt x="13" y="53"/>
                      <a:pt x="23" y="53"/>
                    </a:cubicBezTo>
                    <a:cubicBezTo>
                      <a:pt x="80" y="53"/>
                      <a:pt x="80" y="53"/>
                      <a:pt x="80" y="53"/>
                    </a:cubicBezTo>
                    <a:cubicBezTo>
                      <a:pt x="90" y="53"/>
                      <a:pt x="99" y="44"/>
                      <a:pt x="99" y="33"/>
                    </a:cubicBezTo>
                    <a:cubicBezTo>
                      <a:pt x="99" y="23"/>
                      <a:pt x="99" y="23"/>
                      <a:pt x="99" y="23"/>
                    </a:cubicBezTo>
                    <a:cubicBezTo>
                      <a:pt x="99" y="13"/>
                      <a:pt x="90" y="4"/>
                      <a:pt x="80" y="4"/>
                    </a:cubicBezTo>
                    <a:lnTo>
                      <a:pt x="23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8" name="íṧlídé">
                <a:extLst>
                  <a:ext uri="{FF2B5EF4-FFF2-40B4-BE49-F238E27FC236}">
                    <a16:creationId xmlns:a16="http://schemas.microsoft.com/office/drawing/2014/main" id="{56717BD5-E0F4-CBC4-BEE5-1CFB21F438F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622800"/>
                <a:ext cx="14446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9" name="ïS1ïde">
                <a:extLst>
                  <a:ext uri="{FF2B5EF4-FFF2-40B4-BE49-F238E27FC236}">
                    <a16:creationId xmlns:a16="http://schemas.microsoft.com/office/drawing/2014/main" id="{98A22BC8-6A5C-0C43-B3A1-B78B40E6B6E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584700"/>
                <a:ext cx="144463" cy="158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0" name="ïSḻïḑè">
                <a:extLst>
                  <a:ext uri="{FF2B5EF4-FFF2-40B4-BE49-F238E27FC236}">
                    <a16:creationId xmlns:a16="http://schemas.microsoft.com/office/drawing/2014/main" id="{9758B6F8-524D-28F4-EB09-14710D91A70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546600"/>
                <a:ext cx="144463" cy="158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1" name="iślîdè">
                <a:extLst>
                  <a:ext uri="{FF2B5EF4-FFF2-40B4-BE49-F238E27FC236}">
                    <a16:creationId xmlns:a16="http://schemas.microsoft.com/office/drawing/2014/main" id="{50EE601F-6F78-2B8B-8B5D-E5F0C6FCE1D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511675"/>
                <a:ext cx="144463" cy="174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2" name="íšlíḋe">
                <a:extLst>
                  <a:ext uri="{FF2B5EF4-FFF2-40B4-BE49-F238E27FC236}">
                    <a16:creationId xmlns:a16="http://schemas.microsoft.com/office/drawing/2014/main" id="{4C1CF2C7-7077-CEAB-F8E2-131A72228EC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445125" y="-4475163"/>
                <a:ext cx="14446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3" name="iśľíḓê">
                <a:extLst>
                  <a:ext uri="{FF2B5EF4-FFF2-40B4-BE49-F238E27FC236}">
                    <a16:creationId xmlns:a16="http://schemas.microsoft.com/office/drawing/2014/main" id="{746168AC-56EA-0FB3-5144-D8702934AA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070475" y="-4433888"/>
                <a:ext cx="51911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" name="ï$ḷíḑè">
                <a:extLst>
                  <a:ext uri="{FF2B5EF4-FFF2-40B4-BE49-F238E27FC236}">
                    <a16:creationId xmlns:a16="http://schemas.microsoft.com/office/drawing/2014/main" id="{3FA85CE1-883F-618F-375A-5D2FBD29F60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070475" y="-4395788"/>
                <a:ext cx="51911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5" name="iṥḷiḋè">
                <a:extLst>
                  <a:ext uri="{FF2B5EF4-FFF2-40B4-BE49-F238E27FC236}">
                    <a16:creationId xmlns:a16="http://schemas.microsoft.com/office/drawing/2014/main" id="{9BB743F4-B1BB-B22F-A527-B00344960FD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070475" y="-4357688"/>
                <a:ext cx="519113" cy="190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6" name="ísḻïḋé">
                <a:extLst>
                  <a:ext uri="{FF2B5EF4-FFF2-40B4-BE49-F238E27FC236}">
                    <a16:creationId xmlns:a16="http://schemas.microsoft.com/office/drawing/2014/main" id="{2A05263F-4751-BE60-F57E-2A8FE17B4095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5180013" y="-4295775"/>
                <a:ext cx="85725" cy="88900"/>
              </a:xfrm>
              <a:custGeom>
                <a:avLst/>
                <a:gdLst>
                  <a:gd name="T0" fmla="*/ 13 w 27"/>
                  <a:gd name="T1" fmla="*/ 28 h 28"/>
                  <a:gd name="T2" fmla="*/ 0 w 27"/>
                  <a:gd name="T3" fmla="*/ 14 h 28"/>
                  <a:gd name="T4" fmla="*/ 13 w 27"/>
                  <a:gd name="T5" fmla="*/ 0 h 28"/>
                  <a:gd name="T6" fmla="*/ 27 w 27"/>
                  <a:gd name="T7" fmla="*/ 14 h 28"/>
                  <a:gd name="T8" fmla="*/ 13 w 27"/>
                  <a:gd name="T9" fmla="*/ 28 h 28"/>
                  <a:gd name="T10" fmla="*/ 13 w 27"/>
                  <a:gd name="T11" fmla="*/ 3 h 28"/>
                  <a:gd name="T12" fmla="*/ 2 w 27"/>
                  <a:gd name="T13" fmla="*/ 14 h 28"/>
                  <a:gd name="T14" fmla="*/ 13 w 27"/>
                  <a:gd name="T15" fmla="*/ 25 h 28"/>
                  <a:gd name="T16" fmla="*/ 24 w 27"/>
                  <a:gd name="T17" fmla="*/ 14 h 28"/>
                  <a:gd name="T18" fmla="*/ 13 w 27"/>
                  <a:gd name="T19" fmla="*/ 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6" y="28"/>
                      <a:pt x="0" y="21"/>
                      <a:pt x="0" y="14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21" y="0"/>
                      <a:pt x="27" y="6"/>
                      <a:pt x="27" y="14"/>
                    </a:cubicBezTo>
                    <a:cubicBezTo>
                      <a:pt x="27" y="21"/>
                      <a:pt x="21" y="28"/>
                      <a:pt x="13" y="28"/>
                    </a:cubicBezTo>
                    <a:close/>
                    <a:moveTo>
                      <a:pt x="13" y="3"/>
                    </a:moveTo>
                    <a:cubicBezTo>
                      <a:pt x="7" y="3"/>
                      <a:pt x="2" y="8"/>
                      <a:pt x="2" y="14"/>
                    </a:cubicBezTo>
                    <a:cubicBezTo>
                      <a:pt x="2" y="20"/>
                      <a:pt x="7" y="25"/>
                      <a:pt x="13" y="25"/>
                    </a:cubicBezTo>
                    <a:cubicBezTo>
                      <a:pt x="19" y="25"/>
                      <a:pt x="24" y="20"/>
                      <a:pt x="24" y="14"/>
                    </a:cubicBezTo>
                    <a:cubicBezTo>
                      <a:pt x="24" y="8"/>
                      <a:pt x="19" y="3"/>
                      <a:pt x="13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4805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9307103-D92B-4D3C-B386-9FD58793C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defTabSz="914354"/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8920D0-E0E5-40BB-AEDA-3D7A09092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B16C00-AE39-4635-9F10-B7233D2AC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1" y="6438900"/>
            <a:ext cx="3992171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12D871-753D-4991-B44B-EFAE9F868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4656" y="6438900"/>
            <a:ext cx="1802924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BAC152-C384-4126-A41C-02F34DED3069}" type="datetime1">
              <a:rPr lang="zh-CN" altLang="en-US" smtClean="0"/>
              <a:t>2024/1/18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23E9ED-4E00-42D1-BFBF-5EBD27D29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altLang="en-US" sz="10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F65B630-C7FF-41C0-9923-C5E5E29EED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67915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1" r:id="rId4"/>
    <p:sldLayoutId id="2147483654" r:id="rId5"/>
    <p:sldLayoutId id="2147483655" r:id="rId6"/>
    <p:sldLayoutId id="2147483656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6C2532AA-A647-48FF-8A25-36777AF5B1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8040" y="1805018"/>
            <a:ext cx="5530860" cy="1938992"/>
          </a:xfrm>
        </p:spPr>
        <p:txBody>
          <a:bodyPr/>
          <a:lstStyle/>
          <a:p>
            <a:r>
              <a:rPr lang="en-US" altLang="zh-CN" sz="6000" dirty="0"/>
              <a:t>2023</a:t>
            </a:r>
            <a:r>
              <a:rPr lang="zh-CN" altLang="en-US" sz="6000" dirty="0"/>
              <a:t>年</a:t>
            </a:r>
            <a:br>
              <a:rPr lang="en-US" altLang="zh-CN" sz="6000" dirty="0"/>
            </a:br>
            <a:r>
              <a:rPr lang="zh-CN" altLang="en-US" sz="6000" dirty="0"/>
              <a:t>工作总结报告</a:t>
            </a:r>
            <a:endParaRPr lang="zh-CN" altLang="en-US" dirty="0"/>
          </a:p>
        </p:txBody>
      </p:sp>
      <p:sp>
        <p:nvSpPr>
          <p:cNvPr id="10" name="副标题 9">
            <a:extLst>
              <a:ext uri="{FF2B5EF4-FFF2-40B4-BE49-F238E27FC236}">
                <a16:creationId xmlns:a16="http://schemas.microsoft.com/office/drawing/2014/main" id="{0102F8CF-8DD3-43E5-B521-501A3CF124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zh-CN" altLang="en-US" dirty="0"/>
              <a:t>部门：研发部        汇报人：陈鑫</a:t>
            </a:r>
            <a:endParaRPr lang="en-GB" altLang="zh-CN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21421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>
            <a:extLst>
              <a:ext uri="{FF2B5EF4-FFF2-40B4-BE49-F238E27FC236}">
                <a16:creationId xmlns:a16="http://schemas.microsoft.com/office/drawing/2014/main" id="{8407D7E1-0B67-7A57-A55F-C4DD71A45828}"/>
              </a:ext>
            </a:extLst>
          </p:cNvPr>
          <p:cNvGrpSpPr/>
          <p:nvPr/>
        </p:nvGrpSpPr>
        <p:grpSpPr>
          <a:xfrm>
            <a:off x="771039" y="0"/>
            <a:ext cx="11420961" cy="6858000"/>
            <a:chOff x="771039" y="0"/>
            <a:chExt cx="11420961" cy="6858000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C61E3CB5-1D85-9D69-9428-6F3D3D0AE165}"/>
                </a:ext>
              </a:extLst>
            </p:cNvPr>
            <p:cNvGrpSpPr/>
            <p:nvPr/>
          </p:nvGrpSpPr>
          <p:grpSpPr>
            <a:xfrm>
              <a:off x="771039" y="2170340"/>
              <a:ext cx="2731863" cy="1231107"/>
              <a:chOff x="771039" y="2170340"/>
              <a:chExt cx="2731863" cy="1231107"/>
            </a:xfrm>
          </p:grpSpPr>
          <p:sp>
            <p:nvSpPr>
              <p:cNvPr id="25" name="矩形: 圆角 24">
                <a:extLst>
                  <a:ext uri="{FF2B5EF4-FFF2-40B4-BE49-F238E27FC236}">
                    <a16:creationId xmlns:a16="http://schemas.microsoft.com/office/drawing/2014/main" id="{7F4BCCA5-0C92-CB23-6E32-ED1AB6C31B62}"/>
                  </a:ext>
                </a:extLst>
              </p:cNvPr>
              <p:cNvSpPr/>
              <p:nvPr/>
            </p:nvSpPr>
            <p:spPr>
              <a:xfrm>
                <a:off x="889757" y="2812850"/>
                <a:ext cx="1527629" cy="96066"/>
              </a:xfrm>
              <a:prstGeom prst="roundRect">
                <a:avLst>
                  <a:gd name="adj" fmla="val 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F2CEEA03-00A6-5F6A-2263-80D2AA4B12B4}"/>
                  </a:ext>
                </a:extLst>
              </p:cNvPr>
              <p:cNvSpPr txBox="1"/>
              <p:nvPr/>
            </p:nvSpPr>
            <p:spPr>
              <a:xfrm>
                <a:off x="771039" y="2170340"/>
                <a:ext cx="870751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spAutoFit/>
              </a:bodyPr>
              <a:lstStyle/>
              <a:p>
                <a:pPr algn="ctr"/>
                <a:r>
                  <a:rPr kumimoji="1" lang="en-US" altLang="zh-CN" sz="4800" b="1" dirty="0"/>
                  <a:t>01</a:t>
                </a:r>
                <a:endParaRPr kumimoji="1" lang="zh-CN" altLang="en-US" sz="4800" b="1" dirty="0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FF303DC1-0B97-7581-7618-C6ECAFD6FEED}"/>
                  </a:ext>
                </a:extLst>
              </p:cNvPr>
              <p:cNvSpPr/>
              <p:nvPr/>
            </p:nvSpPr>
            <p:spPr>
              <a:xfrm>
                <a:off x="771039" y="3001337"/>
                <a:ext cx="2731863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年度工作总结</a:t>
                </a:r>
                <a:endParaRPr kumimoji="1" lang="en-US" altLang="zh-CN" sz="20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14648F1D-B93F-2495-F2AF-A594C49ED25F}"/>
                </a:ext>
              </a:extLst>
            </p:cNvPr>
            <p:cNvGrpSpPr/>
            <p:nvPr/>
          </p:nvGrpSpPr>
          <p:grpSpPr>
            <a:xfrm>
              <a:off x="4168623" y="2170340"/>
              <a:ext cx="2731863" cy="1231107"/>
              <a:chOff x="4168623" y="2170340"/>
              <a:chExt cx="2731863" cy="1231107"/>
            </a:xfrm>
          </p:grpSpPr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9612B762-25FE-702F-BC0B-36FE033C8049}"/>
                  </a:ext>
                </a:extLst>
              </p:cNvPr>
              <p:cNvSpPr/>
              <p:nvPr/>
            </p:nvSpPr>
            <p:spPr>
              <a:xfrm>
                <a:off x="4287341" y="2812850"/>
                <a:ext cx="1527629" cy="9606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0378D06E-5E6A-5820-DC26-FBD2E7EBE241}"/>
                  </a:ext>
                </a:extLst>
              </p:cNvPr>
              <p:cNvSpPr txBox="1"/>
              <p:nvPr/>
            </p:nvSpPr>
            <p:spPr>
              <a:xfrm>
                <a:off x="4168623" y="2170340"/>
                <a:ext cx="870752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spAutoFit/>
              </a:bodyPr>
              <a:lstStyle/>
              <a:p>
                <a:pPr algn="ctr"/>
                <a:r>
                  <a:rPr kumimoji="1" lang="en-US" altLang="zh-CN" sz="4800" b="1" dirty="0"/>
                  <a:t>02</a:t>
                </a:r>
                <a:endParaRPr kumimoji="1" lang="zh-CN" altLang="en-US" sz="4800" b="1" dirty="0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2D201BE4-148A-EFC0-E689-1B66B03B9EB1}"/>
                  </a:ext>
                </a:extLst>
              </p:cNvPr>
              <p:cNvSpPr/>
              <p:nvPr/>
            </p:nvSpPr>
            <p:spPr>
              <a:xfrm>
                <a:off x="4168623" y="3001337"/>
                <a:ext cx="2731863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自我评价</a:t>
                </a:r>
                <a:endParaRPr kumimoji="1" lang="en-US" altLang="zh-CN" sz="20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23CD4A0F-1F7B-A46A-38CB-855FA99D803D}"/>
                </a:ext>
              </a:extLst>
            </p:cNvPr>
            <p:cNvGrpSpPr/>
            <p:nvPr/>
          </p:nvGrpSpPr>
          <p:grpSpPr>
            <a:xfrm>
              <a:off x="771039" y="4318661"/>
              <a:ext cx="2731863" cy="1231107"/>
              <a:chOff x="771039" y="4318661"/>
              <a:chExt cx="2731863" cy="1231107"/>
            </a:xfrm>
          </p:grpSpPr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06869309-4E1C-9BB7-594E-FB74E7DBDCF4}"/>
                  </a:ext>
                </a:extLst>
              </p:cNvPr>
              <p:cNvSpPr/>
              <p:nvPr/>
            </p:nvSpPr>
            <p:spPr>
              <a:xfrm>
                <a:off x="889757" y="4961171"/>
                <a:ext cx="1527629" cy="96066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34EB3BB3-DD00-B2F4-871D-AA263702F10C}"/>
                  </a:ext>
                </a:extLst>
              </p:cNvPr>
              <p:cNvSpPr txBox="1"/>
              <p:nvPr/>
            </p:nvSpPr>
            <p:spPr>
              <a:xfrm>
                <a:off x="771039" y="4318661"/>
                <a:ext cx="870752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spAutoFit/>
              </a:bodyPr>
              <a:lstStyle/>
              <a:p>
                <a:pPr algn="ctr"/>
                <a:r>
                  <a:rPr kumimoji="1" lang="en-US" altLang="zh-CN" sz="4800" b="1" dirty="0"/>
                  <a:t>03</a:t>
                </a:r>
                <a:endParaRPr kumimoji="1" lang="zh-CN" altLang="en-US" sz="4800" b="1" dirty="0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3F89AB67-F979-05AB-A261-399FC886291C}"/>
                  </a:ext>
                </a:extLst>
              </p:cNvPr>
              <p:cNvSpPr/>
              <p:nvPr/>
            </p:nvSpPr>
            <p:spPr>
              <a:xfrm>
                <a:off x="771039" y="5149658"/>
                <a:ext cx="2731863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工作体会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B2A5E7FF-CEBA-394E-4262-F3B68A943C51}"/>
                </a:ext>
              </a:extLst>
            </p:cNvPr>
            <p:cNvGrpSpPr/>
            <p:nvPr/>
          </p:nvGrpSpPr>
          <p:grpSpPr>
            <a:xfrm>
              <a:off x="4168623" y="4318661"/>
              <a:ext cx="2731863" cy="1602811"/>
              <a:chOff x="4168623" y="4318661"/>
              <a:chExt cx="2731863" cy="1602811"/>
            </a:xfrm>
          </p:grpSpPr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C2695E9A-98D3-1312-E008-4196FFC42824}"/>
                  </a:ext>
                </a:extLst>
              </p:cNvPr>
              <p:cNvSpPr/>
              <p:nvPr/>
            </p:nvSpPr>
            <p:spPr>
              <a:xfrm>
                <a:off x="4287341" y="4961171"/>
                <a:ext cx="1527629" cy="96066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27A4FE0-0057-FB36-6371-65A779D5244B}"/>
                  </a:ext>
                </a:extLst>
              </p:cNvPr>
              <p:cNvSpPr txBox="1"/>
              <p:nvPr/>
            </p:nvSpPr>
            <p:spPr>
              <a:xfrm>
                <a:off x="4168623" y="4318661"/>
                <a:ext cx="870752" cy="83099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spAutoFit/>
              </a:bodyPr>
              <a:lstStyle/>
              <a:p>
                <a:pPr algn="ctr"/>
                <a:r>
                  <a:rPr kumimoji="1" lang="en-US" altLang="zh-CN" sz="4800" b="1" dirty="0"/>
                  <a:t>04</a:t>
                </a:r>
                <a:endParaRPr kumimoji="1" lang="zh-CN" altLang="en-US" sz="4800" b="1" dirty="0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39E2D19F-A5F1-BDE5-DDCF-0C3FE83CAD8B}"/>
                  </a:ext>
                </a:extLst>
              </p:cNvPr>
              <p:cNvSpPr/>
              <p:nvPr/>
            </p:nvSpPr>
            <p:spPr>
              <a:xfrm>
                <a:off x="4168623" y="5149658"/>
                <a:ext cx="2731863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明年工作计划</a:t>
                </a: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13F439CA-BF21-34F6-0F02-7542DA0E8DAE}"/>
                  </a:ext>
                </a:extLst>
              </p:cNvPr>
              <p:cNvSpPr/>
              <p:nvPr/>
            </p:nvSpPr>
            <p:spPr>
              <a:xfrm>
                <a:off x="4168623" y="5578237"/>
                <a:ext cx="2731863" cy="3432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endParaRPr kumimoji="1" lang="en-US" altLang="zh-CN" sz="1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68B74A9-CDCF-9608-6EB9-15F6248E4E14}"/>
                </a:ext>
              </a:extLst>
            </p:cNvPr>
            <p:cNvSpPr/>
            <p:nvPr/>
          </p:nvSpPr>
          <p:spPr>
            <a:xfrm>
              <a:off x="8142514" y="0"/>
              <a:ext cx="4049486" cy="685800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77158" r="-7667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占位符 33">
            <a:extLst>
              <a:ext uri="{FF2B5EF4-FFF2-40B4-BE49-F238E27FC236}">
                <a16:creationId xmlns:a16="http://schemas.microsoft.com/office/drawing/2014/main" id="{FF4E24CE-105E-48FC-2752-A6EC1CCC2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5828" y="1283182"/>
            <a:ext cx="2836562" cy="646331"/>
          </a:xfrm>
        </p:spPr>
        <p:txBody>
          <a:bodyPr>
            <a:spAutoFit/>
          </a:bodyPr>
          <a:lstStyle/>
          <a:p>
            <a:r>
              <a:rPr lang="zh-CN" altLang="en-US" sz="4000" dirty="0"/>
              <a:t>目录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BA06A33-AEC5-2379-5644-163EB5AD5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9461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399" y="3488295"/>
            <a:ext cx="5496949" cy="757130"/>
          </a:xfrm>
        </p:spPr>
        <p:txBody>
          <a:bodyPr/>
          <a:lstStyle/>
          <a:p>
            <a:r>
              <a:rPr lang="zh-CN" altLang="en-US" dirty="0"/>
              <a:t>年度工作总结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4D1FE49-9623-C1F0-9954-73A13BD377E5}"/>
              </a:ext>
            </a:extLst>
          </p:cNvPr>
          <p:cNvSpPr txBox="1">
            <a:spLocks/>
          </p:cNvSpPr>
          <p:nvPr/>
        </p:nvSpPr>
        <p:spPr>
          <a:xfrm>
            <a:off x="660400" y="2715412"/>
            <a:ext cx="5496948" cy="75713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zh-CN" dirty="0"/>
              <a:t>01.</a:t>
            </a:r>
            <a:endParaRPr lang="en-GB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2089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EF089704-BAB9-CDE1-1BDC-A946B7FFB454}"/>
              </a:ext>
            </a:extLst>
          </p:cNvPr>
          <p:cNvGrpSpPr/>
          <p:nvPr/>
        </p:nvGrpSpPr>
        <p:grpSpPr>
          <a:xfrm>
            <a:off x="-9966" y="60357"/>
            <a:ext cx="12192000" cy="6858001"/>
            <a:chOff x="1" y="0"/>
            <a:chExt cx="12192000" cy="6858001"/>
          </a:xfrm>
        </p:grpSpPr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44CACAED-57D0-7F83-09C8-10DA8062DDC2}"/>
                </a:ext>
              </a:extLst>
            </p:cNvPr>
            <p:cNvSpPr/>
            <p:nvPr/>
          </p:nvSpPr>
          <p:spPr>
            <a:xfrm>
              <a:off x="1" y="4537687"/>
              <a:ext cx="2427477" cy="2320314"/>
            </a:xfrm>
            <a:custGeom>
              <a:avLst/>
              <a:gdLst>
                <a:gd name="connsiteX0" fmla="*/ 770608 w 2970883"/>
                <a:gd name="connsiteY0" fmla="*/ 0 h 2839731"/>
                <a:gd name="connsiteX1" fmla="*/ 2970883 w 2970883"/>
                <a:gd name="connsiteY1" fmla="*/ 2200275 h 2839731"/>
                <a:gd name="connsiteX2" fmla="*/ 2926181 w 2970883"/>
                <a:gd name="connsiteY2" fmla="*/ 2643707 h 2839731"/>
                <a:gd name="connsiteX3" fmla="*/ 2875778 w 2970883"/>
                <a:gd name="connsiteY3" fmla="*/ 2839731 h 2839731"/>
                <a:gd name="connsiteX4" fmla="*/ 0 w 2970883"/>
                <a:gd name="connsiteY4" fmla="*/ 2839731 h 2839731"/>
                <a:gd name="connsiteX5" fmla="*/ 0 w 2970883"/>
                <a:gd name="connsiteY5" fmla="*/ 141492 h 2839731"/>
                <a:gd name="connsiteX6" fmla="*/ 116314 w 2970883"/>
                <a:gd name="connsiteY6" fmla="*/ 98920 h 2839731"/>
                <a:gd name="connsiteX7" fmla="*/ 770608 w 2970883"/>
                <a:gd name="connsiteY7" fmla="*/ 0 h 283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70883" h="2839731">
                  <a:moveTo>
                    <a:pt x="770608" y="0"/>
                  </a:moveTo>
                  <a:cubicBezTo>
                    <a:pt x="1985786" y="0"/>
                    <a:pt x="2970883" y="985097"/>
                    <a:pt x="2970883" y="2200275"/>
                  </a:cubicBezTo>
                  <a:cubicBezTo>
                    <a:pt x="2970883" y="2352172"/>
                    <a:pt x="2955491" y="2500475"/>
                    <a:pt x="2926181" y="2643707"/>
                  </a:cubicBezTo>
                  <a:lnTo>
                    <a:pt x="2875778" y="2839731"/>
                  </a:lnTo>
                  <a:lnTo>
                    <a:pt x="0" y="2839731"/>
                  </a:lnTo>
                  <a:lnTo>
                    <a:pt x="0" y="141492"/>
                  </a:lnTo>
                  <a:lnTo>
                    <a:pt x="116314" y="98920"/>
                  </a:lnTo>
                  <a:cubicBezTo>
                    <a:pt x="323005" y="34633"/>
                    <a:pt x="542762" y="0"/>
                    <a:pt x="770608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5" name="组合 104">
              <a:extLst>
                <a:ext uri="{FF2B5EF4-FFF2-40B4-BE49-F238E27FC236}">
                  <a16:creationId xmlns:a16="http://schemas.microsoft.com/office/drawing/2014/main" id="{F8015EC4-52A7-E569-27D8-636DB65829E3}"/>
                </a:ext>
              </a:extLst>
            </p:cNvPr>
            <p:cNvGrpSpPr/>
            <p:nvPr/>
          </p:nvGrpSpPr>
          <p:grpSpPr>
            <a:xfrm>
              <a:off x="2173296" y="6389370"/>
              <a:ext cx="882764" cy="320672"/>
              <a:chOff x="5367338" y="-2305050"/>
              <a:chExt cx="1149350" cy="417512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68C0D840-A7F3-ACC0-5E1D-6350BE38C6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7338" y="-2305050"/>
                <a:ext cx="76200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E265A1EC-8715-326C-FFD2-32A467362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063" y="-2305050"/>
                <a:ext cx="76200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8ECE7107-5A66-2C2C-E3EA-9C20066AC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7551" y="-2305050"/>
                <a:ext cx="76200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B3F0C673-AB16-0F5F-19DD-DC973409FE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0276" y="-2305050"/>
                <a:ext cx="76200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id="{7D4F9E6C-3209-1879-6C7B-21339F7084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3001" y="-2305050"/>
                <a:ext cx="76200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id="{86579095-89AD-34A8-74D3-7AB6C23B93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40488" y="-2305050"/>
                <a:ext cx="76200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A3DCDF64-366D-33B8-8E80-DB54F1DF37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7338" y="-2135188"/>
                <a:ext cx="76200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E1267ED9-6180-27DC-EBB7-8C2F2CC89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063" y="-2135188"/>
                <a:ext cx="76200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ED03AEFD-71FA-94B0-D90B-28A9A7196D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7551" y="-2135188"/>
                <a:ext cx="76200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E249ACE6-383C-82C1-1DFE-24E48A8A2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0276" y="-2135188"/>
                <a:ext cx="76200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C15D3D8A-78B2-E1CD-FA9E-00E11D9CB4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3001" y="-2135188"/>
                <a:ext cx="76200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4A5119FB-04BE-5684-3E59-B4FD5E8D6C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40488" y="-2135188"/>
                <a:ext cx="76200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椭圆 98">
                <a:extLst>
                  <a:ext uri="{FF2B5EF4-FFF2-40B4-BE49-F238E27FC236}">
                    <a16:creationId xmlns:a16="http://schemas.microsoft.com/office/drawing/2014/main" id="{F17F48CA-18CD-7C97-8679-AB92EE760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7338" y="-1965325"/>
                <a:ext cx="76200" cy="777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椭圆 99">
                <a:extLst>
                  <a:ext uri="{FF2B5EF4-FFF2-40B4-BE49-F238E27FC236}">
                    <a16:creationId xmlns:a16="http://schemas.microsoft.com/office/drawing/2014/main" id="{724571D6-846A-5453-827C-3C0775CA1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063" y="-1965325"/>
                <a:ext cx="76200" cy="777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椭圆 100">
                <a:extLst>
                  <a:ext uri="{FF2B5EF4-FFF2-40B4-BE49-F238E27FC236}">
                    <a16:creationId xmlns:a16="http://schemas.microsoft.com/office/drawing/2014/main" id="{9FF2D0E1-91E1-B05A-64EF-E5550EC783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7551" y="-1965325"/>
                <a:ext cx="76200" cy="777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椭圆 101">
                <a:extLst>
                  <a:ext uri="{FF2B5EF4-FFF2-40B4-BE49-F238E27FC236}">
                    <a16:creationId xmlns:a16="http://schemas.microsoft.com/office/drawing/2014/main" id="{00F250A8-159C-73F0-3C4C-1D92CA84E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0276" y="-1965325"/>
                <a:ext cx="76200" cy="777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id="{7C90A04A-F233-B15C-2B5D-B3CE71AE97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3001" y="-1965325"/>
                <a:ext cx="76200" cy="777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椭圆 103">
                <a:extLst>
                  <a:ext uri="{FF2B5EF4-FFF2-40B4-BE49-F238E27FC236}">
                    <a16:creationId xmlns:a16="http://schemas.microsoft.com/office/drawing/2014/main" id="{D9C746D6-CFA9-E835-B195-A61736DDA8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40488" y="-1965325"/>
                <a:ext cx="76200" cy="777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86" name="组合 185">
              <a:extLst>
                <a:ext uri="{FF2B5EF4-FFF2-40B4-BE49-F238E27FC236}">
                  <a16:creationId xmlns:a16="http://schemas.microsoft.com/office/drawing/2014/main" id="{57EA79C8-8DA7-7049-3C5B-75D96E66D65D}"/>
                </a:ext>
              </a:extLst>
            </p:cNvPr>
            <p:cNvGrpSpPr/>
            <p:nvPr/>
          </p:nvGrpSpPr>
          <p:grpSpPr>
            <a:xfrm>
              <a:off x="6096000" y="0"/>
              <a:ext cx="6096001" cy="6858000"/>
              <a:chOff x="6096000" y="0"/>
              <a:chExt cx="6096001" cy="6858000"/>
            </a:xfrm>
          </p:grpSpPr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717BD4C5-23A8-20C9-49ED-319BFF5C5511}"/>
                  </a:ext>
                </a:extLst>
              </p:cNvPr>
              <p:cNvSpPr/>
              <p:nvPr/>
            </p:nvSpPr>
            <p:spPr>
              <a:xfrm>
                <a:off x="6096000" y="0"/>
                <a:ext cx="6096001" cy="6858000"/>
              </a:xfrm>
              <a:prstGeom prst="rect">
                <a:avLst/>
              </a:prstGeom>
              <a:solidFill>
                <a:schemeClr val="accent2">
                  <a:lumMod val="75000"/>
                  <a:alpha val="7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4" name="组合 12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  <a:extLst>
                  <a:ext uri="{FF2B5EF4-FFF2-40B4-BE49-F238E27FC236}">
                    <a16:creationId xmlns:a16="http://schemas.microsoft.com/office/drawing/2014/main" id="{550E6F1D-5EDE-861A-6EF4-539F6FA6BA0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841523" y="1591062"/>
                <a:ext cx="4770023" cy="4546796"/>
                <a:chOff x="3516313" y="968375"/>
                <a:chExt cx="5156200" cy="4914901"/>
              </a:xfrm>
            </p:grpSpPr>
            <p:sp>
              <p:nvSpPr>
                <p:cNvPr id="125" name="任意多边形: 形状 124">
                  <a:extLst>
                    <a:ext uri="{FF2B5EF4-FFF2-40B4-BE49-F238E27FC236}">
                      <a16:creationId xmlns:a16="http://schemas.microsoft.com/office/drawing/2014/main" id="{95AFC10D-AA6A-A018-69E2-D2BA0281487C}"/>
                    </a:ext>
                  </a:extLst>
                </p:cNvPr>
                <p:cNvSpPr/>
                <p:nvPr/>
              </p:nvSpPr>
              <p:spPr bwMode="auto">
                <a:xfrm>
                  <a:off x="3529013" y="1409700"/>
                  <a:ext cx="5143500" cy="4108451"/>
                </a:xfrm>
                <a:custGeom>
                  <a:avLst/>
                  <a:gdLst>
                    <a:gd name="T0" fmla="*/ 1544 w 1558"/>
                    <a:gd name="T1" fmla="*/ 0 h 1247"/>
                    <a:gd name="T2" fmla="*/ 1505 w 1558"/>
                    <a:gd name="T3" fmla="*/ 32 h 1247"/>
                    <a:gd name="T4" fmla="*/ 1292 w 1558"/>
                    <a:gd name="T5" fmla="*/ 241 h 1247"/>
                    <a:gd name="T6" fmla="*/ 1416 w 1558"/>
                    <a:gd name="T7" fmla="*/ 284 h 1247"/>
                    <a:gd name="T8" fmla="*/ 1414 w 1558"/>
                    <a:gd name="T9" fmla="*/ 290 h 1247"/>
                    <a:gd name="T10" fmla="*/ 1390 w 1558"/>
                    <a:gd name="T11" fmla="*/ 345 h 1247"/>
                    <a:gd name="T12" fmla="*/ 1365 w 1558"/>
                    <a:gd name="T13" fmla="*/ 398 h 1247"/>
                    <a:gd name="T14" fmla="*/ 1233 w 1558"/>
                    <a:gd name="T15" fmla="*/ 594 h 1247"/>
                    <a:gd name="T16" fmla="*/ 1072 w 1558"/>
                    <a:gd name="T17" fmla="*/ 765 h 1247"/>
                    <a:gd name="T18" fmla="*/ 984 w 1558"/>
                    <a:gd name="T19" fmla="*/ 842 h 1247"/>
                    <a:gd name="T20" fmla="*/ 961 w 1558"/>
                    <a:gd name="T21" fmla="*/ 860 h 1247"/>
                    <a:gd name="T22" fmla="*/ 950 w 1558"/>
                    <a:gd name="T23" fmla="*/ 869 h 1247"/>
                    <a:gd name="T24" fmla="*/ 938 w 1558"/>
                    <a:gd name="T25" fmla="*/ 878 h 1247"/>
                    <a:gd name="T26" fmla="*/ 915 w 1558"/>
                    <a:gd name="T27" fmla="*/ 896 h 1247"/>
                    <a:gd name="T28" fmla="*/ 903 w 1558"/>
                    <a:gd name="T29" fmla="*/ 904 h 1247"/>
                    <a:gd name="T30" fmla="*/ 892 w 1558"/>
                    <a:gd name="T31" fmla="*/ 913 h 1247"/>
                    <a:gd name="T32" fmla="*/ 693 w 1558"/>
                    <a:gd name="T33" fmla="*/ 997 h 1247"/>
                    <a:gd name="T34" fmla="*/ 471 w 1558"/>
                    <a:gd name="T35" fmla="*/ 1030 h 1247"/>
                    <a:gd name="T36" fmla="*/ 242 w 1558"/>
                    <a:gd name="T37" fmla="*/ 1030 h 1247"/>
                    <a:gd name="T38" fmla="*/ 127 w 1558"/>
                    <a:gd name="T39" fmla="*/ 1021 h 1247"/>
                    <a:gd name="T40" fmla="*/ 71 w 1558"/>
                    <a:gd name="T41" fmla="*/ 1015 h 1247"/>
                    <a:gd name="T42" fmla="*/ 43 w 1558"/>
                    <a:gd name="T43" fmla="*/ 1011 h 1247"/>
                    <a:gd name="T44" fmla="*/ 29 w 1558"/>
                    <a:gd name="T45" fmla="*/ 1009 h 1247"/>
                    <a:gd name="T46" fmla="*/ 22 w 1558"/>
                    <a:gd name="T47" fmla="*/ 1008 h 1247"/>
                    <a:gd name="T48" fmla="*/ 19 w 1558"/>
                    <a:gd name="T49" fmla="*/ 1007 h 1247"/>
                    <a:gd name="T50" fmla="*/ 0 w 1558"/>
                    <a:gd name="T51" fmla="*/ 1003 h 1247"/>
                    <a:gd name="T52" fmla="*/ 0 w 1558"/>
                    <a:gd name="T53" fmla="*/ 1246 h 1247"/>
                    <a:gd name="T54" fmla="*/ 0 w 1558"/>
                    <a:gd name="T55" fmla="*/ 1246 h 1247"/>
                    <a:gd name="T56" fmla="*/ 9 w 1558"/>
                    <a:gd name="T57" fmla="*/ 1246 h 1247"/>
                    <a:gd name="T58" fmla="*/ 25 w 1558"/>
                    <a:gd name="T59" fmla="*/ 1246 h 1247"/>
                    <a:gd name="T60" fmla="*/ 57 w 1558"/>
                    <a:gd name="T61" fmla="*/ 1247 h 1247"/>
                    <a:gd name="T62" fmla="*/ 120 w 1558"/>
                    <a:gd name="T63" fmla="*/ 1246 h 1247"/>
                    <a:gd name="T64" fmla="*/ 245 w 1558"/>
                    <a:gd name="T65" fmla="*/ 1239 h 1247"/>
                    <a:gd name="T66" fmla="*/ 494 w 1558"/>
                    <a:gd name="T67" fmla="*/ 1206 h 1247"/>
                    <a:gd name="T68" fmla="*/ 739 w 1558"/>
                    <a:gd name="T69" fmla="*/ 1136 h 1247"/>
                    <a:gd name="T70" fmla="*/ 798 w 1558"/>
                    <a:gd name="T71" fmla="*/ 1110 h 1247"/>
                    <a:gd name="T72" fmla="*/ 856 w 1558"/>
                    <a:gd name="T73" fmla="*/ 1080 h 1247"/>
                    <a:gd name="T74" fmla="*/ 912 w 1558"/>
                    <a:gd name="T75" fmla="*/ 1044 h 1247"/>
                    <a:gd name="T76" fmla="*/ 964 w 1558"/>
                    <a:gd name="T77" fmla="*/ 1002 h 1247"/>
                    <a:gd name="T78" fmla="*/ 975 w 1558"/>
                    <a:gd name="T79" fmla="*/ 991 h 1247"/>
                    <a:gd name="T80" fmla="*/ 987 w 1558"/>
                    <a:gd name="T81" fmla="*/ 981 h 1247"/>
                    <a:gd name="T82" fmla="*/ 1009 w 1558"/>
                    <a:gd name="T83" fmla="*/ 959 h 1247"/>
                    <a:gd name="T84" fmla="*/ 1020 w 1558"/>
                    <a:gd name="T85" fmla="*/ 949 h 1247"/>
                    <a:gd name="T86" fmla="*/ 1031 w 1558"/>
                    <a:gd name="T87" fmla="*/ 938 h 1247"/>
                    <a:gd name="T88" fmla="*/ 1052 w 1558"/>
                    <a:gd name="T89" fmla="*/ 916 h 1247"/>
                    <a:gd name="T90" fmla="*/ 1135 w 1558"/>
                    <a:gd name="T91" fmla="*/ 824 h 1247"/>
                    <a:gd name="T92" fmla="*/ 1280 w 1558"/>
                    <a:gd name="T93" fmla="*/ 627 h 1247"/>
                    <a:gd name="T94" fmla="*/ 1391 w 1558"/>
                    <a:gd name="T95" fmla="*/ 410 h 1247"/>
                    <a:gd name="T96" fmla="*/ 1410 w 1558"/>
                    <a:gd name="T97" fmla="*/ 353 h 1247"/>
                    <a:gd name="T98" fmla="*/ 1427 w 1558"/>
                    <a:gd name="T99" fmla="*/ 295 h 1247"/>
                    <a:gd name="T100" fmla="*/ 1429 w 1558"/>
                    <a:gd name="T101" fmla="*/ 289 h 1247"/>
                    <a:gd name="T102" fmla="*/ 1558 w 1558"/>
                    <a:gd name="T103" fmla="*/ 333 h 1247"/>
                    <a:gd name="T104" fmla="*/ 1544 w 1558"/>
                    <a:gd name="T105" fmla="*/ 0 h 1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558" h="1247">
                      <a:moveTo>
                        <a:pt x="1544" y="0"/>
                      </a:moveTo>
                      <a:cubicBezTo>
                        <a:pt x="1505" y="32"/>
                        <a:pt x="1505" y="32"/>
                        <a:pt x="1505" y="32"/>
                      </a:cubicBezTo>
                      <a:cubicBezTo>
                        <a:pt x="1292" y="241"/>
                        <a:pt x="1292" y="241"/>
                        <a:pt x="1292" y="241"/>
                      </a:cubicBezTo>
                      <a:cubicBezTo>
                        <a:pt x="1416" y="284"/>
                        <a:pt x="1416" y="284"/>
                        <a:pt x="1416" y="284"/>
                      </a:cubicBezTo>
                      <a:cubicBezTo>
                        <a:pt x="1415" y="286"/>
                        <a:pt x="1414" y="288"/>
                        <a:pt x="1414" y="290"/>
                      </a:cubicBezTo>
                      <a:cubicBezTo>
                        <a:pt x="1406" y="309"/>
                        <a:pt x="1398" y="327"/>
                        <a:pt x="1390" y="345"/>
                      </a:cubicBezTo>
                      <a:cubicBezTo>
                        <a:pt x="1382" y="363"/>
                        <a:pt x="1374" y="381"/>
                        <a:pt x="1365" y="398"/>
                      </a:cubicBezTo>
                      <a:cubicBezTo>
                        <a:pt x="1327" y="468"/>
                        <a:pt x="1282" y="533"/>
                        <a:pt x="1233" y="594"/>
                      </a:cubicBezTo>
                      <a:cubicBezTo>
                        <a:pt x="1183" y="655"/>
                        <a:pt x="1130" y="712"/>
                        <a:pt x="1072" y="765"/>
                      </a:cubicBezTo>
                      <a:cubicBezTo>
                        <a:pt x="1044" y="792"/>
                        <a:pt x="1014" y="817"/>
                        <a:pt x="984" y="842"/>
                      </a:cubicBezTo>
                      <a:cubicBezTo>
                        <a:pt x="977" y="848"/>
                        <a:pt x="969" y="854"/>
                        <a:pt x="961" y="860"/>
                      </a:cubicBezTo>
                      <a:cubicBezTo>
                        <a:pt x="950" y="869"/>
                        <a:pt x="950" y="869"/>
                        <a:pt x="950" y="869"/>
                      </a:cubicBezTo>
                      <a:cubicBezTo>
                        <a:pt x="938" y="878"/>
                        <a:pt x="938" y="878"/>
                        <a:pt x="938" y="878"/>
                      </a:cubicBezTo>
                      <a:cubicBezTo>
                        <a:pt x="931" y="884"/>
                        <a:pt x="923" y="890"/>
                        <a:pt x="915" y="896"/>
                      </a:cubicBezTo>
                      <a:cubicBezTo>
                        <a:pt x="903" y="904"/>
                        <a:pt x="903" y="904"/>
                        <a:pt x="903" y="904"/>
                      </a:cubicBezTo>
                      <a:cubicBezTo>
                        <a:pt x="899" y="907"/>
                        <a:pt x="895" y="910"/>
                        <a:pt x="892" y="913"/>
                      </a:cubicBezTo>
                      <a:cubicBezTo>
                        <a:pt x="834" y="953"/>
                        <a:pt x="765" y="979"/>
                        <a:pt x="693" y="997"/>
                      </a:cubicBezTo>
                      <a:cubicBezTo>
                        <a:pt x="621" y="1015"/>
                        <a:pt x="546" y="1025"/>
                        <a:pt x="471" y="1030"/>
                      </a:cubicBezTo>
                      <a:cubicBezTo>
                        <a:pt x="395" y="1035"/>
                        <a:pt x="318" y="1034"/>
                        <a:pt x="242" y="1030"/>
                      </a:cubicBezTo>
                      <a:cubicBezTo>
                        <a:pt x="204" y="1028"/>
                        <a:pt x="165" y="1025"/>
                        <a:pt x="127" y="1021"/>
                      </a:cubicBezTo>
                      <a:cubicBezTo>
                        <a:pt x="108" y="1019"/>
                        <a:pt x="90" y="1017"/>
                        <a:pt x="71" y="1015"/>
                      </a:cubicBezTo>
                      <a:cubicBezTo>
                        <a:pt x="61" y="1014"/>
                        <a:pt x="52" y="1012"/>
                        <a:pt x="43" y="1011"/>
                      </a:cubicBezTo>
                      <a:cubicBezTo>
                        <a:pt x="29" y="1009"/>
                        <a:pt x="29" y="1009"/>
                        <a:pt x="29" y="1009"/>
                      </a:cubicBezTo>
                      <a:cubicBezTo>
                        <a:pt x="22" y="1008"/>
                        <a:pt x="22" y="1008"/>
                        <a:pt x="22" y="1008"/>
                      </a:cubicBezTo>
                      <a:cubicBezTo>
                        <a:pt x="19" y="1007"/>
                        <a:pt x="19" y="1007"/>
                        <a:pt x="19" y="1007"/>
                      </a:cubicBezTo>
                      <a:cubicBezTo>
                        <a:pt x="19" y="1007"/>
                        <a:pt x="8" y="1005"/>
                        <a:pt x="0" y="1003"/>
                      </a:cubicBezTo>
                      <a:cubicBezTo>
                        <a:pt x="0" y="1246"/>
                        <a:pt x="0" y="1246"/>
                        <a:pt x="0" y="1246"/>
                      </a:cubicBezTo>
                      <a:cubicBezTo>
                        <a:pt x="0" y="1246"/>
                        <a:pt x="0" y="1246"/>
                        <a:pt x="0" y="1246"/>
                      </a:cubicBezTo>
                      <a:cubicBezTo>
                        <a:pt x="9" y="1246"/>
                        <a:pt x="9" y="1246"/>
                        <a:pt x="9" y="1246"/>
                      </a:cubicBezTo>
                      <a:cubicBezTo>
                        <a:pt x="25" y="1246"/>
                        <a:pt x="25" y="1246"/>
                        <a:pt x="25" y="1246"/>
                      </a:cubicBezTo>
                      <a:cubicBezTo>
                        <a:pt x="36" y="1246"/>
                        <a:pt x="46" y="1247"/>
                        <a:pt x="57" y="1247"/>
                      </a:cubicBezTo>
                      <a:cubicBezTo>
                        <a:pt x="78" y="1246"/>
                        <a:pt x="99" y="1246"/>
                        <a:pt x="120" y="1246"/>
                      </a:cubicBezTo>
                      <a:cubicBezTo>
                        <a:pt x="162" y="1244"/>
                        <a:pt x="203" y="1242"/>
                        <a:pt x="245" y="1239"/>
                      </a:cubicBezTo>
                      <a:cubicBezTo>
                        <a:pt x="328" y="1232"/>
                        <a:pt x="411" y="1222"/>
                        <a:pt x="494" y="1206"/>
                      </a:cubicBezTo>
                      <a:cubicBezTo>
                        <a:pt x="576" y="1189"/>
                        <a:pt x="659" y="1168"/>
                        <a:pt x="739" y="1136"/>
                      </a:cubicBezTo>
                      <a:cubicBezTo>
                        <a:pt x="759" y="1128"/>
                        <a:pt x="779" y="1119"/>
                        <a:pt x="798" y="1110"/>
                      </a:cubicBezTo>
                      <a:cubicBezTo>
                        <a:pt x="818" y="1101"/>
                        <a:pt x="837" y="1091"/>
                        <a:pt x="856" y="1080"/>
                      </a:cubicBezTo>
                      <a:cubicBezTo>
                        <a:pt x="875" y="1069"/>
                        <a:pt x="894" y="1057"/>
                        <a:pt x="912" y="1044"/>
                      </a:cubicBezTo>
                      <a:cubicBezTo>
                        <a:pt x="930" y="1031"/>
                        <a:pt x="947" y="1017"/>
                        <a:pt x="964" y="1002"/>
                      </a:cubicBezTo>
                      <a:cubicBezTo>
                        <a:pt x="968" y="998"/>
                        <a:pt x="972" y="995"/>
                        <a:pt x="975" y="991"/>
                      </a:cubicBezTo>
                      <a:cubicBezTo>
                        <a:pt x="987" y="981"/>
                        <a:pt x="987" y="981"/>
                        <a:pt x="987" y="981"/>
                      </a:cubicBezTo>
                      <a:cubicBezTo>
                        <a:pt x="994" y="974"/>
                        <a:pt x="1001" y="966"/>
                        <a:pt x="1009" y="959"/>
                      </a:cubicBezTo>
                      <a:cubicBezTo>
                        <a:pt x="1020" y="949"/>
                        <a:pt x="1020" y="949"/>
                        <a:pt x="1020" y="949"/>
                      </a:cubicBezTo>
                      <a:cubicBezTo>
                        <a:pt x="1031" y="938"/>
                        <a:pt x="1031" y="938"/>
                        <a:pt x="1031" y="938"/>
                      </a:cubicBezTo>
                      <a:cubicBezTo>
                        <a:pt x="1038" y="930"/>
                        <a:pt x="1045" y="923"/>
                        <a:pt x="1052" y="916"/>
                      </a:cubicBezTo>
                      <a:cubicBezTo>
                        <a:pt x="1081" y="886"/>
                        <a:pt x="1108" y="856"/>
                        <a:pt x="1135" y="824"/>
                      </a:cubicBezTo>
                      <a:cubicBezTo>
                        <a:pt x="1188" y="762"/>
                        <a:pt x="1236" y="696"/>
                        <a:pt x="1280" y="627"/>
                      </a:cubicBezTo>
                      <a:cubicBezTo>
                        <a:pt x="1323" y="558"/>
                        <a:pt x="1361" y="486"/>
                        <a:pt x="1391" y="410"/>
                      </a:cubicBezTo>
                      <a:cubicBezTo>
                        <a:pt x="1398" y="391"/>
                        <a:pt x="1404" y="372"/>
                        <a:pt x="1410" y="353"/>
                      </a:cubicBezTo>
                      <a:cubicBezTo>
                        <a:pt x="1416" y="333"/>
                        <a:pt x="1422" y="314"/>
                        <a:pt x="1427" y="295"/>
                      </a:cubicBezTo>
                      <a:cubicBezTo>
                        <a:pt x="1428" y="293"/>
                        <a:pt x="1428" y="291"/>
                        <a:pt x="1429" y="289"/>
                      </a:cubicBezTo>
                      <a:cubicBezTo>
                        <a:pt x="1558" y="333"/>
                        <a:pt x="1558" y="333"/>
                        <a:pt x="1558" y="333"/>
                      </a:cubicBezTo>
                      <a:lnTo>
                        <a:pt x="1544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6" name="任意多边形: 形状 125">
                  <a:extLst>
                    <a:ext uri="{FF2B5EF4-FFF2-40B4-BE49-F238E27FC236}">
                      <a16:creationId xmlns:a16="http://schemas.microsoft.com/office/drawing/2014/main" id="{4896EEDA-59C0-96F6-96CD-C317970BAC13}"/>
                    </a:ext>
                  </a:extLst>
                </p:cNvPr>
                <p:cNvSpPr/>
                <p:nvPr/>
              </p:nvSpPr>
              <p:spPr bwMode="auto">
                <a:xfrm>
                  <a:off x="5641976" y="2743200"/>
                  <a:ext cx="201613" cy="66675"/>
                </a:xfrm>
                <a:custGeom>
                  <a:avLst/>
                  <a:gdLst>
                    <a:gd name="T0" fmla="*/ 0 w 61"/>
                    <a:gd name="T1" fmla="*/ 17 h 20"/>
                    <a:gd name="T2" fmla="*/ 61 w 61"/>
                    <a:gd name="T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61" h="20">
                      <a:moveTo>
                        <a:pt x="0" y="17"/>
                      </a:moveTo>
                      <a:cubicBezTo>
                        <a:pt x="21" y="20"/>
                        <a:pt x="44" y="13"/>
                        <a:pt x="61" y="0"/>
                      </a:cubicBezTo>
                    </a:path>
                  </a:pathLst>
                </a:custGeom>
                <a:noFill/>
                <a:ln w="52388" cap="rnd">
                  <a:solidFill>
                    <a:srgbClr val="D0DB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7" name="任意多边形: 形状 126">
                  <a:extLst>
                    <a:ext uri="{FF2B5EF4-FFF2-40B4-BE49-F238E27FC236}">
                      <a16:creationId xmlns:a16="http://schemas.microsoft.com/office/drawing/2014/main" id="{8741DAE0-BBE8-2818-00CA-90383C563CA0}"/>
                    </a:ext>
                  </a:extLst>
                </p:cNvPr>
                <p:cNvSpPr/>
                <p:nvPr/>
              </p:nvSpPr>
              <p:spPr bwMode="auto">
                <a:xfrm>
                  <a:off x="3675063" y="3024188"/>
                  <a:ext cx="1795463" cy="131763"/>
                </a:xfrm>
                <a:custGeom>
                  <a:avLst/>
                  <a:gdLst>
                    <a:gd name="T0" fmla="*/ 524 w 544"/>
                    <a:gd name="T1" fmla="*/ 40 h 40"/>
                    <a:gd name="T2" fmla="*/ 20 w 544"/>
                    <a:gd name="T3" fmla="*/ 40 h 40"/>
                    <a:gd name="T4" fmla="*/ 0 w 544"/>
                    <a:gd name="T5" fmla="*/ 20 h 40"/>
                    <a:gd name="T6" fmla="*/ 0 w 544"/>
                    <a:gd name="T7" fmla="*/ 20 h 40"/>
                    <a:gd name="T8" fmla="*/ 20 w 544"/>
                    <a:gd name="T9" fmla="*/ 0 h 40"/>
                    <a:gd name="T10" fmla="*/ 524 w 544"/>
                    <a:gd name="T11" fmla="*/ 0 h 40"/>
                    <a:gd name="T12" fmla="*/ 544 w 544"/>
                    <a:gd name="T13" fmla="*/ 20 h 40"/>
                    <a:gd name="T14" fmla="*/ 544 w 544"/>
                    <a:gd name="T15" fmla="*/ 20 h 40"/>
                    <a:gd name="T16" fmla="*/ 524 w 544"/>
                    <a:gd name="T17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4" h="40">
                      <a:moveTo>
                        <a:pt x="524" y="40"/>
                      </a:moveTo>
                      <a:cubicBezTo>
                        <a:pt x="20" y="40"/>
                        <a:pt x="20" y="40"/>
                        <a:pt x="20" y="40"/>
                      </a:cubicBezTo>
                      <a:cubicBezTo>
                        <a:pt x="9" y="40"/>
                        <a:pt x="0" y="31"/>
                        <a:pt x="0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524" y="0"/>
                        <a:pt x="524" y="0"/>
                        <a:pt x="524" y="0"/>
                      </a:cubicBezTo>
                      <a:cubicBezTo>
                        <a:pt x="535" y="0"/>
                        <a:pt x="544" y="9"/>
                        <a:pt x="544" y="20"/>
                      </a:cubicBezTo>
                      <a:cubicBezTo>
                        <a:pt x="544" y="20"/>
                        <a:pt x="544" y="20"/>
                        <a:pt x="544" y="20"/>
                      </a:cubicBezTo>
                      <a:cubicBezTo>
                        <a:pt x="544" y="31"/>
                        <a:pt x="535" y="40"/>
                        <a:pt x="524" y="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8" name="任意多边形: 形状 127">
                  <a:extLst>
                    <a:ext uri="{FF2B5EF4-FFF2-40B4-BE49-F238E27FC236}">
                      <a16:creationId xmlns:a16="http://schemas.microsoft.com/office/drawing/2014/main" id="{BE7F089B-2473-07F5-11BD-C8B9C272D502}"/>
                    </a:ext>
                  </a:extLst>
                </p:cNvPr>
                <p:cNvSpPr/>
                <p:nvPr/>
              </p:nvSpPr>
              <p:spPr bwMode="auto">
                <a:xfrm>
                  <a:off x="3675063" y="3260725"/>
                  <a:ext cx="1795463" cy="131763"/>
                </a:xfrm>
                <a:custGeom>
                  <a:avLst/>
                  <a:gdLst>
                    <a:gd name="T0" fmla="*/ 524 w 544"/>
                    <a:gd name="T1" fmla="*/ 40 h 40"/>
                    <a:gd name="T2" fmla="*/ 20 w 544"/>
                    <a:gd name="T3" fmla="*/ 40 h 40"/>
                    <a:gd name="T4" fmla="*/ 0 w 544"/>
                    <a:gd name="T5" fmla="*/ 20 h 40"/>
                    <a:gd name="T6" fmla="*/ 0 w 544"/>
                    <a:gd name="T7" fmla="*/ 20 h 40"/>
                    <a:gd name="T8" fmla="*/ 20 w 544"/>
                    <a:gd name="T9" fmla="*/ 0 h 40"/>
                    <a:gd name="T10" fmla="*/ 524 w 544"/>
                    <a:gd name="T11" fmla="*/ 0 h 40"/>
                    <a:gd name="T12" fmla="*/ 544 w 544"/>
                    <a:gd name="T13" fmla="*/ 20 h 40"/>
                    <a:gd name="T14" fmla="*/ 544 w 544"/>
                    <a:gd name="T15" fmla="*/ 20 h 40"/>
                    <a:gd name="T16" fmla="*/ 524 w 544"/>
                    <a:gd name="T17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4" h="40">
                      <a:moveTo>
                        <a:pt x="524" y="40"/>
                      </a:moveTo>
                      <a:cubicBezTo>
                        <a:pt x="20" y="40"/>
                        <a:pt x="20" y="40"/>
                        <a:pt x="20" y="40"/>
                      </a:cubicBezTo>
                      <a:cubicBezTo>
                        <a:pt x="9" y="40"/>
                        <a:pt x="0" y="31"/>
                        <a:pt x="0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524" y="0"/>
                        <a:pt x="524" y="0"/>
                        <a:pt x="524" y="0"/>
                      </a:cubicBezTo>
                      <a:cubicBezTo>
                        <a:pt x="535" y="0"/>
                        <a:pt x="544" y="9"/>
                        <a:pt x="544" y="20"/>
                      </a:cubicBezTo>
                      <a:cubicBezTo>
                        <a:pt x="544" y="20"/>
                        <a:pt x="544" y="20"/>
                        <a:pt x="544" y="20"/>
                      </a:cubicBezTo>
                      <a:cubicBezTo>
                        <a:pt x="544" y="31"/>
                        <a:pt x="535" y="40"/>
                        <a:pt x="524" y="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9" name="任意多边形: 形状 128">
                  <a:extLst>
                    <a:ext uri="{FF2B5EF4-FFF2-40B4-BE49-F238E27FC236}">
                      <a16:creationId xmlns:a16="http://schemas.microsoft.com/office/drawing/2014/main" id="{1B835683-1571-9F4C-4089-F7F064060C94}"/>
                    </a:ext>
                  </a:extLst>
                </p:cNvPr>
                <p:cNvSpPr/>
                <p:nvPr/>
              </p:nvSpPr>
              <p:spPr bwMode="auto">
                <a:xfrm>
                  <a:off x="4479926" y="3260725"/>
                  <a:ext cx="990600" cy="131763"/>
                </a:xfrm>
                <a:custGeom>
                  <a:avLst/>
                  <a:gdLst>
                    <a:gd name="T0" fmla="*/ 280 w 300"/>
                    <a:gd name="T1" fmla="*/ 0 h 40"/>
                    <a:gd name="T2" fmla="*/ 0 w 300"/>
                    <a:gd name="T3" fmla="*/ 0 h 40"/>
                    <a:gd name="T4" fmla="*/ 0 w 300"/>
                    <a:gd name="T5" fmla="*/ 40 h 40"/>
                    <a:gd name="T6" fmla="*/ 280 w 300"/>
                    <a:gd name="T7" fmla="*/ 40 h 40"/>
                    <a:gd name="T8" fmla="*/ 300 w 300"/>
                    <a:gd name="T9" fmla="*/ 20 h 40"/>
                    <a:gd name="T10" fmla="*/ 280 w 300"/>
                    <a:gd name="T11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0" h="40">
                      <a:moveTo>
                        <a:pt x="28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280" y="40"/>
                        <a:pt x="280" y="40"/>
                        <a:pt x="280" y="40"/>
                      </a:cubicBezTo>
                      <a:cubicBezTo>
                        <a:pt x="291" y="40"/>
                        <a:pt x="300" y="31"/>
                        <a:pt x="300" y="20"/>
                      </a:cubicBezTo>
                      <a:cubicBezTo>
                        <a:pt x="300" y="9"/>
                        <a:pt x="291" y="0"/>
                        <a:pt x="280" y="0"/>
                      </a:cubicBezTo>
                      <a:close/>
                    </a:path>
                  </a:pathLst>
                </a:cu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0" name="任意多边形: 形状 129">
                  <a:extLst>
                    <a:ext uri="{FF2B5EF4-FFF2-40B4-BE49-F238E27FC236}">
                      <a16:creationId xmlns:a16="http://schemas.microsoft.com/office/drawing/2014/main" id="{54E83BF9-9EE9-4484-257B-65925EF7D488}"/>
                    </a:ext>
                  </a:extLst>
                </p:cNvPr>
                <p:cNvSpPr/>
                <p:nvPr/>
              </p:nvSpPr>
              <p:spPr bwMode="auto">
                <a:xfrm>
                  <a:off x="3675063" y="3511550"/>
                  <a:ext cx="1795463" cy="131763"/>
                </a:xfrm>
                <a:custGeom>
                  <a:avLst/>
                  <a:gdLst>
                    <a:gd name="T0" fmla="*/ 524 w 544"/>
                    <a:gd name="T1" fmla="*/ 40 h 40"/>
                    <a:gd name="T2" fmla="*/ 20 w 544"/>
                    <a:gd name="T3" fmla="*/ 40 h 40"/>
                    <a:gd name="T4" fmla="*/ 0 w 544"/>
                    <a:gd name="T5" fmla="*/ 20 h 40"/>
                    <a:gd name="T6" fmla="*/ 0 w 544"/>
                    <a:gd name="T7" fmla="*/ 20 h 40"/>
                    <a:gd name="T8" fmla="*/ 20 w 544"/>
                    <a:gd name="T9" fmla="*/ 0 h 40"/>
                    <a:gd name="T10" fmla="*/ 524 w 544"/>
                    <a:gd name="T11" fmla="*/ 0 h 40"/>
                    <a:gd name="T12" fmla="*/ 544 w 544"/>
                    <a:gd name="T13" fmla="*/ 20 h 40"/>
                    <a:gd name="T14" fmla="*/ 544 w 544"/>
                    <a:gd name="T15" fmla="*/ 20 h 40"/>
                    <a:gd name="T16" fmla="*/ 524 w 544"/>
                    <a:gd name="T17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4" h="40">
                      <a:moveTo>
                        <a:pt x="524" y="40"/>
                      </a:moveTo>
                      <a:cubicBezTo>
                        <a:pt x="20" y="40"/>
                        <a:pt x="20" y="40"/>
                        <a:pt x="20" y="40"/>
                      </a:cubicBezTo>
                      <a:cubicBezTo>
                        <a:pt x="9" y="40"/>
                        <a:pt x="0" y="31"/>
                        <a:pt x="0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524" y="0"/>
                        <a:pt x="524" y="0"/>
                        <a:pt x="524" y="0"/>
                      </a:cubicBezTo>
                      <a:cubicBezTo>
                        <a:pt x="535" y="0"/>
                        <a:pt x="544" y="9"/>
                        <a:pt x="544" y="20"/>
                      </a:cubicBezTo>
                      <a:cubicBezTo>
                        <a:pt x="544" y="20"/>
                        <a:pt x="544" y="20"/>
                        <a:pt x="544" y="20"/>
                      </a:cubicBezTo>
                      <a:cubicBezTo>
                        <a:pt x="544" y="31"/>
                        <a:pt x="535" y="40"/>
                        <a:pt x="524" y="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1" name="任意多边形: 形状 130">
                  <a:extLst>
                    <a:ext uri="{FF2B5EF4-FFF2-40B4-BE49-F238E27FC236}">
                      <a16:creationId xmlns:a16="http://schemas.microsoft.com/office/drawing/2014/main" id="{F3226670-7181-E4F0-6403-66DA168484D2}"/>
                    </a:ext>
                  </a:extLst>
                </p:cNvPr>
                <p:cNvSpPr/>
                <p:nvPr/>
              </p:nvSpPr>
              <p:spPr bwMode="auto">
                <a:xfrm>
                  <a:off x="4241801" y="3511550"/>
                  <a:ext cx="1228725" cy="131763"/>
                </a:xfrm>
                <a:custGeom>
                  <a:avLst/>
                  <a:gdLst>
                    <a:gd name="T0" fmla="*/ 352 w 372"/>
                    <a:gd name="T1" fmla="*/ 0 h 40"/>
                    <a:gd name="T2" fmla="*/ 0 w 372"/>
                    <a:gd name="T3" fmla="*/ 0 h 40"/>
                    <a:gd name="T4" fmla="*/ 0 w 372"/>
                    <a:gd name="T5" fmla="*/ 40 h 40"/>
                    <a:gd name="T6" fmla="*/ 352 w 372"/>
                    <a:gd name="T7" fmla="*/ 40 h 40"/>
                    <a:gd name="T8" fmla="*/ 372 w 372"/>
                    <a:gd name="T9" fmla="*/ 20 h 40"/>
                    <a:gd name="T10" fmla="*/ 352 w 372"/>
                    <a:gd name="T11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2" h="40">
                      <a:moveTo>
                        <a:pt x="352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352" y="40"/>
                        <a:pt x="352" y="40"/>
                        <a:pt x="352" y="40"/>
                      </a:cubicBezTo>
                      <a:cubicBezTo>
                        <a:pt x="363" y="40"/>
                        <a:pt x="372" y="31"/>
                        <a:pt x="372" y="20"/>
                      </a:cubicBezTo>
                      <a:cubicBezTo>
                        <a:pt x="372" y="9"/>
                        <a:pt x="363" y="0"/>
                        <a:pt x="352" y="0"/>
                      </a:cubicBezTo>
                      <a:close/>
                    </a:path>
                  </a:pathLst>
                </a:cu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2" name="任意多边形: 形状 131">
                  <a:extLst>
                    <a:ext uri="{FF2B5EF4-FFF2-40B4-BE49-F238E27FC236}">
                      <a16:creationId xmlns:a16="http://schemas.microsoft.com/office/drawing/2014/main" id="{3BF8CE19-93BA-C91E-C16F-78ED284E5B0F}"/>
                    </a:ext>
                  </a:extLst>
                </p:cNvPr>
                <p:cNvSpPr/>
                <p:nvPr/>
              </p:nvSpPr>
              <p:spPr bwMode="auto">
                <a:xfrm>
                  <a:off x="3675063" y="3775075"/>
                  <a:ext cx="1795463" cy="131763"/>
                </a:xfrm>
                <a:custGeom>
                  <a:avLst/>
                  <a:gdLst>
                    <a:gd name="T0" fmla="*/ 524 w 544"/>
                    <a:gd name="T1" fmla="*/ 40 h 40"/>
                    <a:gd name="T2" fmla="*/ 20 w 544"/>
                    <a:gd name="T3" fmla="*/ 40 h 40"/>
                    <a:gd name="T4" fmla="*/ 0 w 544"/>
                    <a:gd name="T5" fmla="*/ 20 h 40"/>
                    <a:gd name="T6" fmla="*/ 0 w 544"/>
                    <a:gd name="T7" fmla="*/ 20 h 40"/>
                    <a:gd name="T8" fmla="*/ 20 w 544"/>
                    <a:gd name="T9" fmla="*/ 0 h 40"/>
                    <a:gd name="T10" fmla="*/ 524 w 544"/>
                    <a:gd name="T11" fmla="*/ 0 h 40"/>
                    <a:gd name="T12" fmla="*/ 544 w 544"/>
                    <a:gd name="T13" fmla="*/ 20 h 40"/>
                    <a:gd name="T14" fmla="*/ 544 w 544"/>
                    <a:gd name="T15" fmla="*/ 20 h 40"/>
                    <a:gd name="T16" fmla="*/ 524 w 544"/>
                    <a:gd name="T17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4" h="40">
                      <a:moveTo>
                        <a:pt x="524" y="40"/>
                      </a:moveTo>
                      <a:cubicBezTo>
                        <a:pt x="20" y="40"/>
                        <a:pt x="20" y="40"/>
                        <a:pt x="20" y="40"/>
                      </a:cubicBezTo>
                      <a:cubicBezTo>
                        <a:pt x="9" y="40"/>
                        <a:pt x="0" y="31"/>
                        <a:pt x="0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524" y="0"/>
                        <a:pt x="524" y="0"/>
                        <a:pt x="524" y="0"/>
                      </a:cubicBezTo>
                      <a:cubicBezTo>
                        <a:pt x="535" y="0"/>
                        <a:pt x="544" y="9"/>
                        <a:pt x="544" y="20"/>
                      </a:cubicBezTo>
                      <a:cubicBezTo>
                        <a:pt x="544" y="20"/>
                        <a:pt x="544" y="20"/>
                        <a:pt x="544" y="20"/>
                      </a:cubicBezTo>
                      <a:cubicBezTo>
                        <a:pt x="544" y="31"/>
                        <a:pt x="535" y="40"/>
                        <a:pt x="524" y="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3" name="任意多边形: 形状 132">
                  <a:extLst>
                    <a:ext uri="{FF2B5EF4-FFF2-40B4-BE49-F238E27FC236}">
                      <a16:creationId xmlns:a16="http://schemas.microsoft.com/office/drawing/2014/main" id="{17908D96-C3BB-75A1-851F-68D8640CD8D9}"/>
                    </a:ext>
                  </a:extLst>
                </p:cNvPr>
                <p:cNvSpPr/>
                <p:nvPr/>
              </p:nvSpPr>
              <p:spPr bwMode="auto">
                <a:xfrm>
                  <a:off x="3978276" y="3775075"/>
                  <a:ext cx="1492250" cy="131763"/>
                </a:xfrm>
                <a:custGeom>
                  <a:avLst/>
                  <a:gdLst>
                    <a:gd name="T0" fmla="*/ 432 w 452"/>
                    <a:gd name="T1" fmla="*/ 0 h 40"/>
                    <a:gd name="T2" fmla="*/ 0 w 452"/>
                    <a:gd name="T3" fmla="*/ 0 h 40"/>
                    <a:gd name="T4" fmla="*/ 0 w 452"/>
                    <a:gd name="T5" fmla="*/ 40 h 40"/>
                    <a:gd name="T6" fmla="*/ 432 w 452"/>
                    <a:gd name="T7" fmla="*/ 40 h 40"/>
                    <a:gd name="T8" fmla="*/ 452 w 452"/>
                    <a:gd name="T9" fmla="*/ 20 h 40"/>
                    <a:gd name="T10" fmla="*/ 432 w 452"/>
                    <a:gd name="T11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2" h="40">
                      <a:moveTo>
                        <a:pt x="432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432" y="40"/>
                        <a:pt x="432" y="40"/>
                        <a:pt x="432" y="40"/>
                      </a:cubicBezTo>
                      <a:cubicBezTo>
                        <a:pt x="443" y="40"/>
                        <a:pt x="452" y="31"/>
                        <a:pt x="452" y="20"/>
                      </a:cubicBezTo>
                      <a:cubicBezTo>
                        <a:pt x="452" y="9"/>
                        <a:pt x="443" y="0"/>
                        <a:pt x="432" y="0"/>
                      </a:cubicBezTo>
                      <a:close/>
                    </a:path>
                  </a:pathLst>
                </a:cu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4" name="任意多边形: 形状 133">
                  <a:extLst>
                    <a:ext uri="{FF2B5EF4-FFF2-40B4-BE49-F238E27FC236}">
                      <a16:creationId xmlns:a16="http://schemas.microsoft.com/office/drawing/2014/main" id="{BDE08078-F706-AB73-B5DB-D882A8115964}"/>
                    </a:ext>
                  </a:extLst>
                </p:cNvPr>
                <p:cNvSpPr/>
                <p:nvPr/>
              </p:nvSpPr>
              <p:spPr bwMode="auto">
                <a:xfrm>
                  <a:off x="3675063" y="4038600"/>
                  <a:ext cx="1795463" cy="131763"/>
                </a:xfrm>
                <a:custGeom>
                  <a:avLst/>
                  <a:gdLst>
                    <a:gd name="T0" fmla="*/ 524 w 544"/>
                    <a:gd name="T1" fmla="*/ 40 h 40"/>
                    <a:gd name="T2" fmla="*/ 20 w 544"/>
                    <a:gd name="T3" fmla="*/ 40 h 40"/>
                    <a:gd name="T4" fmla="*/ 0 w 544"/>
                    <a:gd name="T5" fmla="*/ 20 h 40"/>
                    <a:gd name="T6" fmla="*/ 0 w 544"/>
                    <a:gd name="T7" fmla="*/ 20 h 40"/>
                    <a:gd name="T8" fmla="*/ 20 w 544"/>
                    <a:gd name="T9" fmla="*/ 0 h 40"/>
                    <a:gd name="T10" fmla="*/ 524 w 544"/>
                    <a:gd name="T11" fmla="*/ 0 h 40"/>
                    <a:gd name="T12" fmla="*/ 544 w 544"/>
                    <a:gd name="T13" fmla="*/ 20 h 40"/>
                    <a:gd name="T14" fmla="*/ 544 w 544"/>
                    <a:gd name="T15" fmla="*/ 20 h 40"/>
                    <a:gd name="T16" fmla="*/ 524 w 544"/>
                    <a:gd name="T17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4" h="40">
                      <a:moveTo>
                        <a:pt x="524" y="40"/>
                      </a:moveTo>
                      <a:cubicBezTo>
                        <a:pt x="20" y="40"/>
                        <a:pt x="20" y="40"/>
                        <a:pt x="20" y="40"/>
                      </a:cubicBezTo>
                      <a:cubicBezTo>
                        <a:pt x="9" y="40"/>
                        <a:pt x="0" y="31"/>
                        <a:pt x="0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9"/>
                        <a:pt x="9" y="0"/>
                        <a:pt x="20" y="0"/>
                      </a:cubicBezTo>
                      <a:cubicBezTo>
                        <a:pt x="524" y="0"/>
                        <a:pt x="524" y="0"/>
                        <a:pt x="524" y="0"/>
                      </a:cubicBezTo>
                      <a:cubicBezTo>
                        <a:pt x="535" y="0"/>
                        <a:pt x="544" y="9"/>
                        <a:pt x="544" y="20"/>
                      </a:cubicBezTo>
                      <a:cubicBezTo>
                        <a:pt x="544" y="20"/>
                        <a:pt x="544" y="20"/>
                        <a:pt x="544" y="20"/>
                      </a:cubicBezTo>
                      <a:cubicBezTo>
                        <a:pt x="544" y="31"/>
                        <a:pt x="535" y="40"/>
                        <a:pt x="524" y="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5" name="任意多边形: 形状 134">
                  <a:extLst>
                    <a:ext uri="{FF2B5EF4-FFF2-40B4-BE49-F238E27FC236}">
                      <a16:creationId xmlns:a16="http://schemas.microsoft.com/office/drawing/2014/main" id="{57362406-0266-E755-799A-618918620093}"/>
                    </a:ext>
                  </a:extLst>
                </p:cNvPr>
                <p:cNvSpPr/>
                <p:nvPr/>
              </p:nvSpPr>
              <p:spPr bwMode="auto">
                <a:xfrm>
                  <a:off x="3978276" y="4038600"/>
                  <a:ext cx="1492250" cy="131763"/>
                </a:xfrm>
                <a:custGeom>
                  <a:avLst/>
                  <a:gdLst>
                    <a:gd name="T0" fmla="*/ 432 w 452"/>
                    <a:gd name="T1" fmla="*/ 0 h 40"/>
                    <a:gd name="T2" fmla="*/ 0 w 452"/>
                    <a:gd name="T3" fmla="*/ 0 h 40"/>
                    <a:gd name="T4" fmla="*/ 0 w 452"/>
                    <a:gd name="T5" fmla="*/ 40 h 40"/>
                    <a:gd name="T6" fmla="*/ 432 w 452"/>
                    <a:gd name="T7" fmla="*/ 40 h 40"/>
                    <a:gd name="T8" fmla="*/ 452 w 452"/>
                    <a:gd name="T9" fmla="*/ 20 h 40"/>
                    <a:gd name="T10" fmla="*/ 432 w 452"/>
                    <a:gd name="T11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2" h="40">
                      <a:moveTo>
                        <a:pt x="432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432" y="40"/>
                        <a:pt x="432" y="40"/>
                        <a:pt x="432" y="40"/>
                      </a:cubicBezTo>
                      <a:cubicBezTo>
                        <a:pt x="443" y="40"/>
                        <a:pt x="452" y="31"/>
                        <a:pt x="452" y="20"/>
                      </a:cubicBezTo>
                      <a:cubicBezTo>
                        <a:pt x="452" y="9"/>
                        <a:pt x="443" y="0"/>
                        <a:pt x="432" y="0"/>
                      </a:cubicBezTo>
                      <a:close/>
                    </a:path>
                  </a:pathLst>
                </a:cu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6" name="任意多边形: 形状 135">
                  <a:extLst>
                    <a:ext uri="{FF2B5EF4-FFF2-40B4-BE49-F238E27FC236}">
                      <a16:creationId xmlns:a16="http://schemas.microsoft.com/office/drawing/2014/main" id="{DECEE22E-9FE1-C347-65FD-32C38C668FDF}"/>
                    </a:ext>
                  </a:extLst>
                </p:cNvPr>
                <p:cNvSpPr/>
                <p:nvPr/>
              </p:nvSpPr>
              <p:spPr bwMode="auto">
                <a:xfrm>
                  <a:off x="4876801" y="3024188"/>
                  <a:ext cx="593725" cy="131763"/>
                </a:xfrm>
                <a:custGeom>
                  <a:avLst/>
                  <a:gdLst>
                    <a:gd name="T0" fmla="*/ 160 w 180"/>
                    <a:gd name="T1" fmla="*/ 0 h 40"/>
                    <a:gd name="T2" fmla="*/ 0 w 180"/>
                    <a:gd name="T3" fmla="*/ 0 h 40"/>
                    <a:gd name="T4" fmla="*/ 0 w 180"/>
                    <a:gd name="T5" fmla="*/ 40 h 40"/>
                    <a:gd name="T6" fmla="*/ 160 w 180"/>
                    <a:gd name="T7" fmla="*/ 40 h 40"/>
                    <a:gd name="T8" fmla="*/ 180 w 180"/>
                    <a:gd name="T9" fmla="*/ 20 h 40"/>
                    <a:gd name="T10" fmla="*/ 160 w 180"/>
                    <a:gd name="T11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0" h="40">
                      <a:moveTo>
                        <a:pt x="16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160" y="40"/>
                        <a:pt x="160" y="40"/>
                        <a:pt x="160" y="40"/>
                      </a:cubicBezTo>
                      <a:cubicBezTo>
                        <a:pt x="171" y="40"/>
                        <a:pt x="180" y="31"/>
                        <a:pt x="180" y="20"/>
                      </a:cubicBezTo>
                      <a:cubicBezTo>
                        <a:pt x="180" y="9"/>
                        <a:pt x="171" y="0"/>
                        <a:pt x="160" y="0"/>
                      </a:cubicBezTo>
                      <a:close/>
                    </a:path>
                  </a:pathLst>
                </a:cu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7" name="任意多边形: 形状 136">
                  <a:extLst>
                    <a:ext uri="{FF2B5EF4-FFF2-40B4-BE49-F238E27FC236}">
                      <a16:creationId xmlns:a16="http://schemas.microsoft.com/office/drawing/2014/main" id="{5EA99350-D95A-AD9B-DE79-688BF0D75C99}"/>
                    </a:ext>
                  </a:extLst>
                </p:cNvPr>
                <p:cNvSpPr/>
                <p:nvPr/>
              </p:nvSpPr>
              <p:spPr bwMode="auto">
                <a:xfrm>
                  <a:off x="3516313" y="3986213"/>
                  <a:ext cx="4964113" cy="1897063"/>
                </a:xfrm>
                <a:custGeom>
                  <a:avLst/>
                  <a:gdLst>
                    <a:gd name="T0" fmla="*/ 1504 w 1504"/>
                    <a:gd name="T1" fmla="*/ 110 h 576"/>
                    <a:gd name="T2" fmla="*/ 1350 w 1504"/>
                    <a:gd name="T3" fmla="*/ 84 h 576"/>
                    <a:gd name="T4" fmla="*/ 1253 w 1504"/>
                    <a:gd name="T5" fmla="*/ 362 h 576"/>
                    <a:gd name="T6" fmla="*/ 1118 w 1504"/>
                    <a:gd name="T7" fmla="*/ 388 h 576"/>
                    <a:gd name="T8" fmla="*/ 1051 w 1504"/>
                    <a:gd name="T9" fmla="*/ 309 h 576"/>
                    <a:gd name="T10" fmla="*/ 927 w 1504"/>
                    <a:gd name="T11" fmla="*/ 314 h 576"/>
                    <a:gd name="T12" fmla="*/ 830 w 1504"/>
                    <a:gd name="T13" fmla="*/ 446 h 576"/>
                    <a:gd name="T14" fmla="*/ 780 w 1504"/>
                    <a:gd name="T15" fmla="*/ 477 h 576"/>
                    <a:gd name="T16" fmla="*/ 646 w 1504"/>
                    <a:gd name="T17" fmla="*/ 443 h 576"/>
                    <a:gd name="T18" fmla="*/ 529 w 1504"/>
                    <a:gd name="T19" fmla="*/ 460 h 576"/>
                    <a:gd name="T20" fmla="*/ 456 w 1504"/>
                    <a:gd name="T21" fmla="*/ 504 h 576"/>
                    <a:gd name="T22" fmla="*/ 353 w 1504"/>
                    <a:gd name="T23" fmla="*/ 524 h 576"/>
                    <a:gd name="T24" fmla="*/ 128 w 1504"/>
                    <a:gd name="T25" fmla="*/ 508 h 576"/>
                    <a:gd name="T26" fmla="*/ 0 w 1504"/>
                    <a:gd name="T27" fmla="*/ 576 h 576"/>
                    <a:gd name="T28" fmla="*/ 780 w 1504"/>
                    <a:gd name="T29" fmla="*/ 576 h 576"/>
                    <a:gd name="T30" fmla="*/ 1504 w 1504"/>
                    <a:gd name="T31" fmla="*/ 576 h 576"/>
                    <a:gd name="T32" fmla="*/ 1504 w 1504"/>
                    <a:gd name="T33" fmla="*/ 110 h 5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504" h="576">
                      <a:moveTo>
                        <a:pt x="1504" y="110"/>
                      </a:moveTo>
                      <a:cubicBezTo>
                        <a:pt x="1504" y="21"/>
                        <a:pt x="1379" y="0"/>
                        <a:pt x="1350" y="84"/>
                      </a:cubicBezTo>
                      <a:cubicBezTo>
                        <a:pt x="1253" y="362"/>
                        <a:pt x="1253" y="362"/>
                        <a:pt x="1253" y="362"/>
                      </a:cubicBezTo>
                      <a:cubicBezTo>
                        <a:pt x="1233" y="420"/>
                        <a:pt x="1158" y="434"/>
                        <a:pt x="1118" y="388"/>
                      </a:cubicBezTo>
                      <a:cubicBezTo>
                        <a:pt x="1051" y="309"/>
                        <a:pt x="1051" y="309"/>
                        <a:pt x="1051" y="309"/>
                      </a:cubicBezTo>
                      <a:cubicBezTo>
                        <a:pt x="1018" y="271"/>
                        <a:pt x="957" y="273"/>
                        <a:pt x="927" y="314"/>
                      </a:cubicBezTo>
                      <a:cubicBezTo>
                        <a:pt x="830" y="446"/>
                        <a:pt x="830" y="446"/>
                        <a:pt x="830" y="446"/>
                      </a:cubicBezTo>
                      <a:cubicBezTo>
                        <a:pt x="818" y="463"/>
                        <a:pt x="800" y="473"/>
                        <a:pt x="780" y="477"/>
                      </a:cubicBezTo>
                      <a:cubicBezTo>
                        <a:pt x="646" y="443"/>
                        <a:pt x="646" y="443"/>
                        <a:pt x="646" y="443"/>
                      </a:cubicBezTo>
                      <a:cubicBezTo>
                        <a:pt x="606" y="434"/>
                        <a:pt x="564" y="440"/>
                        <a:pt x="529" y="460"/>
                      </a:cubicBezTo>
                      <a:cubicBezTo>
                        <a:pt x="456" y="504"/>
                        <a:pt x="456" y="504"/>
                        <a:pt x="456" y="504"/>
                      </a:cubicBezTo>
                      <a:cubicBezTo>
                        <a:pt x="425" y="522"/>
                        <a:pt x="389" y="529"/>
                        <a:pt x="353" y="524"/>
                      </a:cubicBezTo>
                      <a:cubicBezTo>
                        <a:pt x="353" y="524"/>
                        <a:pt x="192" y="464"/>
                        <a:pt x="128" y="508"/>
                      </a:cubicBezTo>
                      <a:cubicBezTo>
                        <a:pt x="0" y="576"/>
                        <a:pt x="0" y="576"/>
                        <a:pt x="0" y="576"/>
                      </a:cubicBezTo>
                      <a:cubicBezTo>
                        <a:pt x="780" y="576"/>
                        <a:pt x="780" y="576"/>
                        <a:pt x="780" y="576"/>
                      </a:cubicBezTo>
                      <a:cubicBezTo>
                        <a:pt x="1504" y="576"/>
                        <a:pt x="1504" y="576"/>
                        <a:pt x="1504" y="576"/>
                      </a:cubicBezTo>
                      <a:lnTo>
                        <a:pt x="1504" y="110"/>
                      </a:lnTo>
                      <a:close/>
                    </a:path>
                  </a:pathLst>
                </a:custGeom>
                <a:solidFill>
                  <a:srgbClr val="2F78F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8" name="任意多边形: 形状 137">
                  <a:extLst>
                    <a:ext uri="{FF2B5EF4-FFF2-40B4-BE49-F238E27FC236}">
                      <a16:creationId xmlns:a16="http://schemas.microsoft.com/office/drawing/2014/main" id="{47C21732-2097-70CC-0054-B374C23BA0C7}"/>
                    </a:ext>
                  </a:extLst>
                </p:cNvPr>
                <p:cNvSpPr/>
                <p:nvPr/>
              </p:nvSpPr>
              <p:spPr bwMode="auto">
                <a:xfrm>
                  <a:off x="5483226" y="3340100"/>
                  <a:ext cx="3043238" cy="2543175"/>
                </a:xfrm>
                <a:custGeom>
                  <a:avLst/>
                  <a:gdLst>
                    <a:gd name="T0" fmla="*/ 0 w 922"/>
                    <a:gd name="T1" fmla="*/ 772 h 772"/>
                    <a:gd name="T2" fmla="*/ 73 w 922"/>
                    <a:gd name="T3" fmla="*/ 727 h 772"/>
                    <a:gd name="T4" fmla="*/ 113 w 922"/>
                    <a:gd name="T5" fmla="*/ 722 h 772"/>
                    <a:gd name="T6" fmla="*/ 168 w 922"/>
                    <a:gd name="T7" fmla="*/ 736 h 772"/>
                    <a:gd name="T8" fmla="*/ 221 w 922"/>
                    <a:gd name="T9" fmla="*/ 718 h 772"/>
                    <a:gd name="T10" fmla="*/ 291 w 922"/>
                    <a:gd name="T11" fmla="*/ 634 h 772"/>
                    <a:gd name="T12" fmla="*/ 375 w 922"/>
                    <a:gd name="T13" fmla="*/ 638 h 772"/>
                    <a:gd name="T14" fmla="*/ 409 w 922"/>
                    <a:gd name="T15" fmla="*/ 687 h 772"/>
                    <a:gd name="T16" fmla="*/ 489 w 922"/>
                    <a:gd name="T17" fmla="*/ 695 h 772"/>
                    <a:gd name="T18" fmla="*/ 525 w 922"/>
                    <a:gd name="T19" fmla="*/ 659 h 772"/>
                    <a:gd name="T20" fmla="*/ 586 w 922"/>
                    <a:gd name="T21" fmla="*/ 649 h 772"/>
                    <a:gd name="T22" fmla="*/ 618 w 922"/>
                    <a:gd name="T23" fmla="*/ 665 h 772"/>
                    <a:gd name="T24" fmla="*/ 691 w 922"/>
                    <a:gd name="T25" fmla="*/ 634 h 772"/>
                    <a:gd name="T26" fmla="*/ 890 w 922"/>
                    <a:gd name="T27" fmla="*/ 18 h 772"/>
                    <a:gd name="T28" fmla="*/ 922 w 922"/>
                    <a:gd name="T29" fmla="*/ 23 h 772"/>
                    <a:gd name="T30" fmla="*/ 908 w 922"/>
                    <a:gd name="T31" fmla="*/ 772 h 772"/>
                    <a:gd name="T32" fmla="*/ 0 w 922"/>
                    <a:gd name="T33" fmla="*/ 772 h 7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22" h="772">
                      <a:moveTo>
                        <a:pt x="0" y="772"/>
                      </a:moveTo>
                      <a:cubicBezTo>
                        <a:pt x="73" y="727"/>
                        <a:pt x="73" y="727"/>
                        <a:pt x="73" y="727"/>
                      </a:cubicBezTo>
                      <a:cubicBezTo>
                        <a:pt x="85" y="720"/>
                        <a:pt x="100" y="718"/>
                        <a:pt x="113" y="722"/>
                      </a:cubicBezTo>
                      <a:cubicBezTo>
                        <a:pt x="168" y="736"/>
                        <a:pt x="168" y="736"/>
                        <a:pt x="168" y="736"/>
                      </a:cubicBezTo>
                      <a:cubicBezTo>
                        <a:pt x="187" y="741"/>
                        <a:pt x="208" y="734"/>
                        <a:pt x="221" y="718"/>
                      </a:cubicBezTo>
                      <a:cubicBezTo>
                        <a:pt x="291" y="634"/>
                        <a:pt x="291" y="634"/>
                        <a:pt x="291" y="634"/>
                      </a:cubicBezTo>
                      <a:cubicBezTo>
                        <a:pt x="314" y="607"/>
                        <a:pt x="356" y="609"/>
                        <a:pt x="375" y="638"/>
                      </a:cubicBezTo>
                      <a:cubicBezTo>
                        <a:pt x="409" y="687"/>
                        <a:pt x="409" y="687"/>
                        <a:pt x="409" y="687"/>
                      </a:cubicBezTo>
                      <a:cubicBezTo>
                        <a:pt x="427" y="715"/>
                        <a:pt x="466" y="718"/>
                        <a:pt x="489" y="695"/>
                      </a:cubicBezTo>
                      <a:cubicBezTo>
                        <a:pt x="525" y="659"/>
                        <a:pt x="525" y="659"/>
                        <a:pt x="525" y="659"/>
                      </a:cubicBezTo>
                      <a:cubicBezTo>
                        <a:pt x="541" y="643"/>
                        <a:pt x="566" y="639"/>
                        <a:pt x="586" y="649"/>
                      </a:cubicBezTo>
                      <a:cubicBezTo>
                        <a:pt x="618" y="665"/>
                        <a:pt x="618" y="665"/>
                        <a:pt x="618" y="665"/>
                      </a:cubicBezTo>
                      <a:cubicBezTo>
                        <a:pt x="646" y="679"/>
                        <a:pt x="681" y="665"/>
                        <a:pt x="691" y="634"/>
                      </a:cubicBezTo>
                      <a:cubicBezTo>
                        <a:pt x="890" y="18"/>
                        <a:pt x="890" y="18"/>
                        <a:pt x="890" y="18"/>
                      </a:cubicBezTo>
                      <a:cubicBezTo>
                        <a:pt x="896" y="0"/>
                        <a:pt x="922" y="4"/>
                        <a:pt x="922" y="23"/>
                      </a:cubicBezTo>
                      <a:cubicBezTo>
                        <a:pt x="908" y="772"/>
                        <a:pt x="908" y="772"/>
                        <a:pt x="908" y="772"/>
                      </a:cubicBezTo>
                      <a:lnTo>
                        <a:pt x="0" y="772"/>
                      </a:lnTo>
                      <a:close/>
                    </a:path>
                  </a:pathLst>
                </a:custGeom>
                <a:solidFill>
                  <a:srgbClr val="031D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9" name="矩形 138">
                  <a:extLst>
                    <a:ext uri="{FF2B5EF4-FFF2-40B4-BE49-F238E27FC236}">
                      <a16:creationId xmlns:a16="http://schemas.microsoft.com/office/drawing/2014/main" id="{408756F8-9583-87CA-721D-48805E0BD99A}"/>
                    </a:ext>
                  </a:extLst>
                </p:cNvPr>
                <p:cNvSpPr/>
                <p:nvPr/>
              </p:nvSpPr>
              <p:spPr bwMode="auto">
                <a:xfrm>
                  <a:off x="4241801" y="5326063"/>
                  <a:ext cx="26988" cy="557213"/>
                </a:xfrm>
                <a:prstGeom prst="rect">
                  <a:avLst/>
                </a:pr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0" name="矩形 139">
                  <a:extLst>
                    <a:ext uri="{FF2B5EF4-FFF2-40B4-BE49-F238E27FC236}">
                      <a16:creationId xmlns:a16="http://schemas.microsoft.com/office/drawing/2014/main" id="{F7114FED-39A8-7874-7F22-042FB6302719}"/>
                    </a:ext>
                  </a:extLst>
                </p:cNvPr>
                <p:cNvSpPr/>
                <p:nvPr/>
              </p:nvSpPr>
              <p:spPr bwMode="auto">
                <a:xfrm>
                  <a:off x="6078538" y="4884738"/>
                  <a:ext cx="25400" cy="998538"/>
                </a:xfrm>
                <a:prstGeom prst="rect">
                  <a:avLst/>
                </a:pr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1" name="矩形 140">
                  <a:extLst>
                    <a:ext uri="{FF2B5EF4-FFF2-40B4-BE49-F238E27FC236}">
                      <a16:creationId xmlns:a16="http://schemas.microsoft.com/office/drawing/2014/main" id="{DEA10E44-CA35-792B-63B6-D362D856D41B}"/>
                    </a:ext>
                  </a:extLst>
                </p:cNvPr>
                <p:cNvSpPr/>
                <p:nvPr/>
              </p:nvSpPr>
              <p:spPr bwMode="auto">
                <a:xfrm>
                  <a:off x="7397751" y="3827463"/>
                  <a:ext cx="26988" cy="2055813"/>
                </a:xfrm>
                <a:prstGeom prst="rect">
                  <a:avLst/>
                </a:pr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2" name="矩形 141">
                  <a:extLst>
                    <a:ext uri="{FF2B5EF4-FFF2-40B4-BE49-F238E27FC236}">
                      <a16:creationId xmlns:a16="http://schemas.microsoft.com/office/drawing/2014/main" id="{770269D8-0ABF-D731-3DB0-3BE53E4AE595}"/>
                    </a:ext>
                  </a:extLst>
                </p:cNvPr>
                <p:cNvSpPr/>
                <p:nvPr/>
              </p:nvSpPr>
              <p:spPr bwMode="auto">
                <a:xfrm>
                  <a:off x="6737351" y="4354513"/>
                  <a:ext cx="26988" cy="1528763"/>
                </a:xfrm>
                <a:prstGeom prst="rect">
                  <a:avLst/>
                </a:pr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3" name="矩形 142">
                  <a:extLst>
                    <a:ext uri="{FF2B5EF4-FFF2-40B4-BE49-F238E27FC236}">
                      <a16:creationId xmlns:a16="http://schemas.microsoft.com/office/drawing/2014/main" id="{5F3AE8CC-C74E-242D-C005-12B162B165DA}"/>
                    </a:ext>
                  </a:extLst>
                </p:cNvPr>
                <p:cNvSpPr/>
                <p:nvPr/>
              </p:nvSpPr>
              <p:spPr bwMode="auto">
                <a:xfrm>
                  <a:off x="5418138" y="5326063"/>
                  <a:ext cx="25400" cy="557213"/>
                </a:xfrm>
                <a:prstGeom prst="rect">
                  <a:avLst/>
                </a:pr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4" name="矩形 143">
                  <a:extLst>
                    <a:ext uri="{FF2B5EF4-FFF2-40B4-BE49-F238E27FC236}">
                      <a16:creationId xmlns:a16="http://schemas.microsoft.com/office/drawing/2014/main" id="{17F5C12E-AE87-9337-DEB5-50B70DC371EB}"/>
                    </a:ext>
                  </a:extLst>
                </p:cNvPr>
                <p:cNvSpPr/>
                <p:nvPr/>
              </p:nvSpPr>
              <p:spPr bwMode="auto">
                <a:xfrm>
                  <a:off x="4849813" y="5326063"/>
                  <a:ext cx="26988" cy="557213"/>
                </a:xfrm>
                <a:prstGeom prst="rect">
                  <a:avLst/>
                </a:pr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5" name="任意多边形: 形状 144">
                  <a:extLst>
                    <a:ext uri="{FF2B5EF4-FFF2-40B4-BE49-F238E27FC236}">
                      <a16:creationId xmlns:a16="http://schemas.microsoft.com/office/drawing/2014/main" id="{578FDC2C-8E22-ECEC-FB35-AAC5204DEB50}"/>
                    </a:ext>
                  </a:extLst>
                </p:cNvPr>
                <p:cNvSpPr/>
                <p:nvPr/>
              </p:nvSpPr>
              <p:spPr bwMode="auto">
                <a:xfrm>
                  <a:off x="6859588" y="1903413"/>
                  <a:ext cx="601663" cy="504825"/>
                </a:xfrm>
                <a:custGeom>
                  <a:avLst/>
                  <a:gdLst>
                    <a:gd name="T0" fmla="*/ 157 w 182"/>
                    <a:gd name="T1" fmla="*/ 0 h 153"/>
                    <a:gd name="T2" fmla="*/ 25 w 182"/>
                    <a:gd name="T3" fmla="*/ 44 h 153"/>
                    <a:gd name="T4" fmla="*/ 1 w 182"/>
                    <a:gd name="T5" fmla="*/ 127 h 153"/>
                    <a:gd name="T6" fmla="*/ 182 w 182"/>
                    <a:gd name="T7" fmla="*/ 23 h 153"/>
                    <a:gd name="T8" fmla="*/ 157 w 182"/>
                    <a:gd name="T9" fmla="*/ 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2" h="153">
                      <a:moveTo>
                        <a:pt x="157" y="0"/>
                      </a:moveTo>
                      <a:cubicBezTo>
                        <a:pt x="103" y="47"/>
                        <a:pt x="59" y="56"/>
                        <a:pt x="25" y="44"/>
                      </a:cubicBezTo>
                      <a:cubicBezTo>
                        <a:pt x="14" y="63"/>
                        <a:pt x="0" y="92"/>
                        <a:pt x="1" y="127"/>
                      </a:cubicBezTo>
                      <a:cubicBezTo>
                        <a:pt x="106" y="153"/>
                        <a:pt x="182" y="23"/>
                        <a:pt x="182" y="23"/>
                      </a:cubicBezTo>
                      <a:lnTo>
                        <a:pt x="157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FFB271"/>
                    </a:gs>
                    <a:gs pos="0">
                      <a:srgbClr val="FF805D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6" name="任意多边形: 形状 145">
                  <a:extLst>
                    <a:ext uri="{FF2B5EF4-FFF2-40B4-BE49-F238E27FC236}">
                      <a16:creationId xmlns:a16="http://schemas.microsoft.com/office/drawing/2014/main" id="{A2E6494D-9FA1-F017-154E-D868AA926B4F}"/>
                    </a:ext>
                  </a:extLst>
                </p:cNvPr>
                <p:cNvSpPr/>
                <p:nvPr/>
              </p:nvSpPr>
              <p:spPr bwMode="auto">
                <a:xfrm>
                  <a:off x="6507163" y="1695450"/>
                  <a:ext cx="79375" cy="30163"/>
                </a:xfrm>
                <a:custGeom>
                  <a:avLst/>
                  <a:gdLst>
                    <a:gd name="T0" fmla="*/ 50 w 50"/>
                    <a:gd name="T1" fmla="*/ 19 h 19"/>
                    <a:gd name="T2" fmla="*/ 0 w 50"/>
                    <a:gd name="T3" fmla="*/ 0 h 19"/>
                    <a:gd name="T4" fmla="*/ 50 w 50"/>
                    <a:gd name="T5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0" h="19">
                      <a:moveTo>
                        <a:pt x="50" y="19"/>
                      </a:moveTo>
                      <a:lnTo>
                        <a:pt x="0" y="0"/>
                      </a:lnTo>
                      <a:lnTo>
                        <a:pt x="50" y="19"/>
                      </a:lnTo>
                      <a:close/>
                    </a:path>
                  </a:pathLst>
                </a:custGeom>
                <a:solidFill>
                  <a:srgbClr val="023D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7" name="任意多边形: 形状 146">
                  <a:extLst>
                    <a:ext uri="{FF2B5EF4-FFF2-40B4-BE49-F238E27FC236}">
                      <a16:creationId xmlns:a16="http://schemas.microsoft.com/office/drawing/2014/main" id="{A92A2326-9237-4C54-564D-754DD70B7686}"/>
                    </a:ext>
                  </a:extLst>
                </p:cNvPr>
                <p:cNvSpPr/>
                <p:nvPr/>
              </p:nvSpPr>
              <p:spPr bwMode="auto">
                <a:xfrm>
                  <a:off x="4173538" y="2181225"/>
                  <a:ext cx="2366963" cy="622300"/>
                </a:xfrm>
                <a:custGeom>
                  <a:avLst/>
                  <a:gdLst>
                    <a:gd name="T0" fmla="*/ 536 w 717"/>
                    <a:gd name="T1" fmla="*/ 189 h 189"/>
                    <a:gd name="T2" fmla="*/ 399 w 717"/>
                    <a:gd name="T3" fmla="*/ 160 h 189"/>
                    <a:gd name="T4" fmla="*/ 26 w 717"/>
                    <a:gd name="T5" fmla="*/ 138 h 189"/>
                    <a:gd name="T6" fmla="*/ 33 w 717"/>
                    <a:gd name="T7" fmla="*/ 104 h 189"/>
                    <a:gd name="T8" fmla="*/ 0 w 717"/>
                    <a:gd name="T9" fmla="*/ 98 h 189"/>
                    <a:gd name="T10" fmla="*/ 421 w 717"/>
                    <a:gd name="T11" fmla="*/ 117 h 189"/>
                    <a:gd name="T12" fmla="*/ 639 w 717"/>
                    <a:gd name="T13" fmla="*/ 124 h 189"/>
                    <a:gd name="T14" fmla="*/ 713 w 717"/>
                    <a:gd name="T15" fmla="*/ 64 h 189"/>
                    <a:gd name="T16" fmla="*/ 717 w 717"/>
                    <a:gd name="T17" fmla="*/ 92 h 189"/>
                    <a:gd name="T18" fmla="*/ 656 w 717"/>
                    <a:gd name="T19" fmla="*/ 169 h 189"/>
                    <a:gd name="T20" fmla="*/ 536 w 717"/>
                    <a:gd name="T21" fmla="*/ 189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17" h="189">
                      <a:moveTo>
                        <a:pt x="536" y="189"/>
                      </a:moveTo>
                      <a:cubicBezTo>
                        <a:pt x="486" y="189"/>
                        <a:pt x="436" y="179"/>
                        <a:pt x="399" y="160"/>
                      </a:cubicBezTo>
                      <a:cubicBezTo>
                        <a:pt x="279" y="99"/>
                        <a:pt x="152" y="54"/>
                        <a:pt x="26" y="138"/>
                      </a:cubicBezTo>
                      <a:cubicBezTo>
                        <a:pt x="33" y="104"/>
                        <a:pt x="33" y="104"/>
                        <a:pt x="33" y="10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146" y="0"/>
                        <a:pt x="295" y="52"/>
                        <a:pt x="421" y="117"/>
                      </a:cubicBezTo>
                      <a:cubicBezTo>
                        <a:pt x="477" y="146"/>
                        <a:pt x="571" y="149"/>
                        <a:pt x="639" y="124"/>
                      </a:cubicBezTo>
                      <a:cubicBezTo>
                        <a:pt x="667" y="113"/>
                        <a:pt x="698" y="99"/>
                        <a:pt x="713" y="64"/>
                      </a:cubicBezTo>
                      <a:cubicBezTo>
                        <a:pt x="717" y="92"/>
                        <a:pt x="717" y="92"/>
                        <a:pt x="717" y="92"/>
                      </a:cubicBezTo>
                      <a:cubicBezTo>
                        <a:pt x="717" y="92"/>
                        <a:pt x="709" y="149"/>
                        <a:pt x="656" y="169"/>
                      </a:cubicBezTo>
                      <a:cubicBezTo>
                        <a:pt x="619" y="182"/>
                        <a:pt x="578" y="189"/>
                        <a:pt x="536" y="189"/>
                      </a:cubicBezTo>
                      <a:close/>
                    </a:path>
                  </a:pathLst>
                </a:custGeom>
                <a:solidFill>
                  <a:srgbClr val="F479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8" name="矩形 147">
                  <a:extLst>
                    <a:ext uri="{FF2B5EF4-FFF2-40B4-BE49-F238E27FC236}">
                      <a16:creationId xmlns:a16="http://schemas.microsoft.com/office/drawing/2014/main" id="{D461CFEA-1BC9-8E6B-8649-5280465E454F}"/>
                    </a:ext>
                  </a:extLst>
                </p:cNvPr>
                <p:cNvSpPr/>
                <p:nvPr/>
              </p:nvSpPr>
              <p:spPr bwMode="auto">
                <a:xfrm>
                  <a:off x="3529013" y="5514975"/>
                  <a:ext cx="1588" cy="1588"/>
                </a:xfrm>
                <a:prstGeom prst="rect">
                  <a:avLst/>
                </a:prstGeom>
                <a:solidFill>
                  <a:srgbClr val="F479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9" name="任意多边形: 形状 148">
                  <a:extLst>
                    <a:ext uri="{FF2B5EF4-FFF2-40B4-BE49-F238E27FC236}">
                      <a16:creationId xmlns:a16="http://schemas.microsoft.com/office/drawing/2014/main" id="{AC22D1FF-E69A-7F43-F85B-819B75C7AD50}"/>
                    </a:ext>
                  </a:extLst>
                </p:cNvPr>
                <p:cNvSpPr/>
                <p:nvPr/>
              </p:nvSpPr>
              <p:spPr bwMode="auto">
                <a:xfrm>
                  <a:off x="4700588" y="1792288"/>
                  <a:ext cx="1790700" cy="836613"/>
                </a:xfrm>
                <a:custGeom>
                  <a:avLst/>
                  <a:gdLst>
                    <a:gd name="T0" fmla="*/ 542 w 542"/>
                    <a:gd name="T1" fmla="*/ 207 h 254"/>
                    <a:gd name="T2" fmla="*/ 412 w 542"/>
                    <a:gd name="T3" fmla="*/ 161 h 254"/>
                    <a:gd name="T4" fmla="*/ 0 w 542"/>
                    <a:gd name="T5" fmla="*/ 72 h 254"/>
                    <a:gd name="T6" fmla="*/ 32 w 542"/>
                    <a:gd name="T7" fmla="*/ 84 h 254"/>
                    <a:gd name="T8" fmla="*/ 19 w 542"/>
                    <a:gd name="T9" fmla="*/ 116 h 254"/>
                    <a:gd name="T10" fmla="*/ 383 w 542"/>
                    <a:gd name="T11" fmla="*/ 200 h 254"/>
                    <a:gd name="T12" fmla="*/ 514 w 542"/>
                    <a:gd name="T13" fmla="*/ 251 h 254"/>
                    <a:gd name="T14" fmla="*/ 537 w 542"/>
                    <a:gd name="T15" fmla="*/ 254 h 254"/>
                    <a:gd name="T16" fmla="*/ 542 w 542"/>
                    <a:gd name="T17" fmla="*/ 207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2" h="254">
                      <a:moveTo>
                        <a:pt x="542" y="207"/>
                      </a:moveTo>
                      <a:cubicBezTo>
                        <a:pt x="493" y="201"/>
                        <a:pt x="444" y="185"/>
                        <a:pt x="412" y="161"/>
                      </a:cubicBezTo>
                      <a:cubicBezTo>
                        <a:pt x="298" y="77"/>
                        <a:pt x="160" y="0"/>
                        <a:pt x="0" y="72"/>
                      </a:cubicBezTo>
                      <a:cubicBezTo>
                        <a:pt x="32" y="84"/>
                        <a:pt x="32" y="84"/>
                        <a:pt x="32" y="84"/>
                      </a:cubicBezTo>
                      <a:cubicBezTo>
                        <a:pt x="19" y="116"/>
                        <a:pt x="19" y="116"/>
                        <a:pt x="19" y="116"/>
                      </a:cubicBezTo>
                      <a:cubicBezTo>
                        <a:pt x="157" y="54"/>
                        <a:pt x="275" y="120"/>
                        <a:pt x="383" y="200"/>
                      </a:cubicBezTo>
                      <a:cubicBezTo>
                        <a:pt x="417" y="225"/>
                        <a:pt x="464" y="243"/>
                        <a:pt x="514" y="251"/>
                      </a:cubicBezTo>
                      <a:cubicBezTo>
                        <a:pt x="522" y="253"/>
                        <a:pt x="529" y="254"/>
                        <a:pt x="537" y="254"/>
                      </a:cubicBezTo>
                      <a:cubicBezTo>
                        <a:pt x="537" y="240"/>
                        <a:pt x="539" y="222"/>
                        <a:pt x="542" y="207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0" name="任意多边形: 形状 149">
                  <a:extLst>
                    <a:ext uri="{FF2B5EF4-FFF2-40B4-BE49-F238E27FC236}">
                      <a16:creationId xmlns:a16="http://schemas.microsoft.com/office/drawing/2014/main" id="{8228DEC3-BE98-58B3-DC88-3EE5F24789E8}"/>
                    </a:ext>
                  </a:extLst>
                </p:cNvPr>
                <p:cNvSpPr/>
                <p:nvPr/>
              </p:nvSpPr>
              <p:spPr bwMode="auto">
                <a:xfrm>
                  <a:off x="4965701" y="4443413"/>
                  <a:ext cx="320675" cy="468313"/>
                </a:xfrm>
                <a:custGeom>
                  <a:avLst/>
                  <a:gdLst>
                    <a:gd name="T0" fmla="*/ 6 w 97"/>
                    <a:gd name="T1" fmla="*/ 0 h 142"/>
                    <a:gd name="T2" fmla="*/ 3 w 97"/>
                    <a:gd name="T3" fmla="*/ 18 h 142"/>
                    <a:gd name="T4" fmla="*/ 88 w 97"/>
                    <a:gd name="T5" fmla="*/ 140 h 142"/>
                    <a:gd name="T6" fmla="*/ 97 w 97"/>
                    <a:gd name="T7" fmla="*/ 138 h 142"/>
                    <a:gd name="T8" fmla="*/ 49 w 97"/>
                    <a:gd name="T9" fmla="*/ 87 h 142"/>
                    <a:gd name="T10" fmla="*/ 6 w 97"/>
                    <a:gd name="T11" fmla="*/ 0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142">
                      <a:moveTo>
                        <a:pt x="6" y="0"/>
                      </a:moveTo>
                      <a:cubicBezTo>
                        <a:pt x="2" y="4"/>
                        <a:pt x="0" y="11"/>
                        <a:pt x="3" y="18"/>
                      </a:cubicBezTo>
                      <a:cubicBezTo>
                        <a:pt x="13" y="42"/>
                        <a:pt x="41" y="107"/>
                        <a:pt x="88" y="140"/>
                      </a:cubicBezTo>
                      <a:cubicBezTo>
                        <a:pt x="91" y="142"/>
                        <a:pt x="95" y="141"/>
                        <a:pt x="97" y="138"/>
                      </a:cubicBezTo>
                      <a:cubicBezTo>
                        <a:pt x="85" y="130"/>
                        <a:pt x="69" y="114"/>
                        <a:pt x="49" y="87"/>
                      </a:cubicBezTo>
                      <a:cubicBezTo>
                        <a:pt x="18" y="45"/>
                        <a:pt x="9" y="17"/>
                        <a:pt x="6" y="0"/>
                      </a:cubicBezTo>
                      <a:close/>
                    </a:path>
                  </a:pathLst>
                </a:custGeom>
                <a:solidFill>
                  <a:srgbClr val="00C0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1" name="任意多边形: 形状 150">
                  <a:extLst>
                    <a:ext uri="{FF2B5EF4-FFF2-40B4-BE49-F238E27FC236}">
                      <a16:creationId xmlns:a16="http://schemas.microsoft.com/office/drawing/2014/main" id="{73D74C1D-94D1-3450-60D3-E277D2D50CD5}"/>
                    </a:ext>
                  </a:extLst>
                </p:cNvPr>
                <p:cNvSpPr/>
                <p:nvPr/>
              </p:nvSpPr>
              <p:spPr bwMode="auto">
                <a:xfrm>
                  <a:off x="4984751" y="4381500"/>
                  <a:ext cx="314325" cy="517525"/>
                </a:xfrm>
                <a:custGeom>
                  <a:avLst/>
                  <a:gdLst>
                    <a:gd name="T0" fmla="*/ 51 w 95"/>
                    <a:gd name="T1" fmla="*/ 9 h 157"/>
                    <a:gd name="T2" fmla="*/ 1 w 95"/>
                    <a:gd name="T3" fmla="*/ 19 h 157"/>
                    <a:gd name="T4" fmla="*/ 0 w 95"/>
                    <a:gd name="T5" fmla="*/ 19 h 157"/>
                    <a:gd name="T6" fmla="*/ 43 w 95"/>
                    <a:gd name="T7" fmla="*/ 106 h 157"/>
                    <a:gd name="T8" fmla="*/ 91 w 95"/>
                    <a:gd name="T9" fmla="*/ 157 h 157"/>
                    <a:gd name="T10" fmla="*/ 92 w 95"/>
                    <a:gd name="T11" fmla="*/ 154 h 157"/>
                    <a:gd name="T12" fmla="*/ 51 w 95"/>
                    <a:gd name="T13" fmla="*/ 9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5" h="157">
                      <a:moveTo>
                        <a:pt x="51" y="9"/>
                      </a:moveTo>
                      <a:cubicBezTo>
                        <a:pt x="51" y="9"/>
                        <a:pt x="23" y="0"/>
                        <a:pt x="1" y="19"/>
                      </a:cubicBezTo>
                      <a:cubicBezTo>
                        <a:pt x="1" y="19"/>
                        <a:pt x="0" y="19"/>
                        <a:pt x="0" y="19"/>
                      </a:cubicBezTo>
                      <a:cubicBezTo>
                        <a:pt x="3" y="36"/>
                        <a:pt x="12" y="64"/>
                        <a:pt x="43" y="106"/>
                      </a:cubicBezTo>
                      <a:cubicBezTo>
                        <a:pt x="63" y="133"/>
                        <a:pt x="79" y="149"/>
                        <a:pt x="91" y="157"/>
                      </a:cubicBezTo>
                      <a:cubicBezTo>
                        <a:pt x="91" y="156"/>
                        <a:pt x="92" y="155"/>
                        <a:pt x="92" y="154"/>
                      </a:cubicBezTo>
                      <a:cubicBezTo>
                        <a:pt x="95" y="127"/>
                        <a:pt x="42" y="107"/>
                        <a:pt x="51" y="9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17A3"/>
                    </a:gs>
                    <a:gs pos="0">
                      <a:srgbClr val="190F08"/>
                    </a:gs>
                  </a:gsLst>
                  <a:lin ang="120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2" name="任意多边形: 形状 151">
                  <a:extLst>
                    <a:ext uri="{FF2B5EF4-FFF2-40B4-BE49-F238E27FC236}">
                      <a16:creationId xmlns:a16="http://schemas.microsoft.com/office/drawing/2014/main" id="{99B0D39E-32E3-3C44-CF32-EE04A2EBB611}"/>
                    </a:ext>
                  </a:extLst>
                </p:cNvPr>
                <p:cNvSpPr/>
                <p:nvPr/>
              </p:nvSpPr>
              <p:spPr bwMode="auto">
                <a:xfrm>
                  <a:off x="5054601" y="4283075"/>
                  <a:ext cx="177800" cy="212725"/>
                </a:xfrm>
                <a:custGeom>
                  <a:avLst/>
                  <a:gdLst>
                    <a:gd name="T0" fmla="*/ 50 w 54"/>
                    <a:gd name="T1" fmla="*/ 32 h 65"/>
                    <a:gd name="T2" fmla="*/ 32 w 54"/>
                    <a:gd name="T3" fmla="*/ 59 h 65"/>
                    <a:gd name="T4" fmla="*/ 17 w 54"/>
                    <a:gd name="T5" fmla="*/ 63 h 65"/>
                    <a:gd name="T6" fmla="*/ 3 w 54"/>
                    <a:gd name="T7" fmla="*/ 51 h 65"/>
                    <a:gd name="T8" fmla="*/ 2 w 54"/>
                    <a:gd name="T9" fmla="*/ 38 h 65"/>
                    <a:gd name="T10" fmla="*/ 21 w 54"/>
                    <a:gd name="T11" fmla="*/ 8 h 65"/>
                    <a:gd name="T12" fmla="*/ 40 w 54"/>
                    <a:gd name="T13" fmla="*/ 6 h 65"/>
                    <a:gd name="T14" fmla="*/ 50 w 54"/>
                    <a:gd name="T15" fmla="*/ 17 h 65"/>
                    <a:gd name="T16" fmla="*/ 50 w 54"/>
                    <a:gd name="T17" fmla="*/ 32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" h="65">
                      <a:moveTo>
                        <a:pt x="50" y="32"/>
                      </a:move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28" y="63"/>
                        <a:pt x="22" y="65"/>
                        <a:pt x="17" y="63"/>
                      </a:cubicBezTo>
                      <a:cubicBezTo>
                        <a:pt x="12" y="61"/>
                        <a:pt x="7" y="57"/>
                        <a:pt x="3" y="51"/>
                      </a:cubicBezTo>
                      <a:cubicBezTo>
                        <a:pt x="0" y="47"/>
                        <a:pt x="0" y="42"/>
                        <a:pt x="2" y="38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5" y="1"/>
                        <a:pt x="35" y="0"/>
                        <a:pt x="40" y="6"/>
                      </a:cubicBezTo>
                      <a:cubicBezTo>
                        <a:pt x="50" y="17"/>
                        <a:pt x="50" y="17"/>
                        <a:pt x="50" y="17"/>
                      </a:cubicBezTo>
                      <a:cubicBezTo>
                        <a:pt x="53" y="21"/>
                        <a:pt x="54" y="28"/>
                        <a:pt x="50" y="3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AC6F"/>
                    </a:gs>
                    <a:gs pos="0">
                      <a:srgbClr val="FF9566"/>
                    </a:gs>
                  </a:gsLst>
                  <a:lin ang="120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3" name="任意多边形: 形状 152">
                  <a:extLst>
                    <a:ext uri="{FF2B5EF4-FFF2-40B4-BE49-F238E27FC236}">
                      <a16:creationId xmlns:a16="http://schemas.microsoft.com/office/drawing/2014/main" id="{5CCD557E-5458-52CF-5F66-4F593A51B11E}"/>
                    </a:ext>
                  </a:extLst>
                </p:cNvPr>
                <p:cNvSpPr/>
                <p:nvPr/>
              </p:nvSpPr>
              <p:spPr bwMode="auto">
                <a:xfrm>
                  <a:off x="5110163" y="4605338"/>
                  <a:ext cx="76200" cy="42863"/>
                </a:xfrm>
                <a:custGeom>
                  <a:avLst/>
                  <a:gdLst>
                    <a:gd name="T0" fmla="*/ 20 w 23"/>
                    <a:gd name="T1" fmla="*/ 13 h 13"/>
                    <a:gd name="T2" fmla="*/ 18 w 23"/>
                    <a:gd name="T3" fmla="*/ 11 h 13"/>
                    <a:gd name="T4" fmla="*/ 12 w 23"/>
                    <a:gd name="T5" fmla="*/ 5 h 13"/>
                    <a:gd name="T6" fmla="*/ 4 w 23"/>
                    <a:gd name="T7" fmla="*/ 6 h 13"/>
                    <a:gd name="T8" fmla="*/ 1 w 23"/>
                    <a:gd name="T9" fmla="*/ 6 h 13"/>
                    <a:gd name="T10" fmla="*/ 2 w 23"/>
                    <a:gd name="T11" fmla="*/ 3 h 13"/>
                    <a:gd name="T12" fmla="*/ 14 w 23"/>
                    <a:gd name="T13" fmla="*/ 2 h 13"/>
                    <a:gd name="T14" fmla="*/ 22 w 23"/>
                    <a:gd name="T15" fmla="*/ 10 h 13"/>
                    <a:gd name="T16" fmla="*/ 21 w 23"/>
                    <a:gd name="T17" fmla="*/ 13 h 13"/>
                    <a:gd name="T18" fmla="*/ 20 w 23"/>
                    <a:gd name="T19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13">
                      <a:moveTo>
                        <a:pt x="20" y="13"/>
                      </a:moveTo>
                      <a:cubicBezTo>
                        <a:pt x="19" y="13"/>
                        <a:pt x="19" y="12"/>
                        <a:pt x="18" y="11"/>
                      </a:cubicBezTo>
                      <a:cubicBezTo>
                        <a:pt x="18" y="9"/>
                        <a:pt x="15" y="6"/>
                        <a:pt x="12" y="5"/>
                      </a:cubicBezTo>
                      <a:cubicBezTo>
                        <a:pt x="9" y="4"/>
                        <a:pt x="6" y="5"/>
                        <a:pt x="4" y="6"/>
                      </a:cubicBezTo>
                      <a:cubicBezTo>
                        <a:pt x="3" y="7"/>
                        <a:pt x="2" y="7"/>
                        <a:pt x="1" y="6"/>
                      </a:cubicBezTo>
                      <a:cubicBezTo>
                        <a:pt x="0" y="5"/>
                        <a:pt x="1" y="4"/>
                        <a:pt x="2" y="3"/>
                      </a:cubicBezTo>
                      <a:cubicBezTo>
                        <a:pt x="5" y="1"/>
                        <a:pt x="9" y="0"/>
                        <a:pt x="14" y="2"/>
                      </a:cubicBezTo>
                      <a:cubicBezTo>
                        <a:pt x="18" y="3"/>
                        <a:pt x="21" y="6"/>
                        <a:pt x="22" y="10"/>
                      </a:cubicBezTo>
                      <a:cubicBezTo>
                        <a:pt x="23" y="11"/>
                        <a:pt x="22" y="12"/>
                        <a:pt x="21" y="13"/>
                      </a:cubicBezTo>
                      <a:cubicBezTo>
                        <a:pt x="21" y="13"/>
                        <a:pt x="21" y="13"/>
                        <a:pt x="20" y="13"/>
                      </a:cubicBezTo>
                      <a:close/>
                    </a:path>
                  </a:pathLst>
                </a:cu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4" name="任意多边形: 形状 153">
                  <a:extLst>
                    <a:ext uri="{FF2B5EF4-FFF2-40B4-BE49-F238E27FC236}">
                      <a16:creationId xmlns:a16="http://schemas.microsoft.com/office/drawing/2014/main" id="{D23579BA-9D03-FFEC-173D-146AF9E04FAD}"/>
                    </a:ext>
                  </a:extLst>
                </p:cNvPr>
                <p:cNvSpPr/>
                <p:nvPr/>
              </p:nvSpPr>
              <p:spPr bwMode="auto">
                <a:xfrm>
                  <a:off x="5146676" y="4675188"/>
                  <a:ext cx="69850" cy="41275"/>
                </a:xfrm>
                <a:custGeom>
                  <a:avLst/>
                  <a:gdLst>
                    <a:gd name="T0" fmla="*/ 18 w 21"/>
                    <a:gd name="T1" fmla="*/ 13 h 13"/>
                    <a:gd name="T2" fmla="*/ 16 w 21"/>
                    <a:gd name="T3" fmla="*/ 12 h 13"/>
                    <a:gd name="T4" fmla="*/ 3 w 21"/>
                    <a:gd name="T5" fmla="*/ 6 h 13"/>
                    <a:gd name="T6" fmla="*/ 0 w 21"/>
                    <a:gd name="T7" fmla="*/ 5 h 13"/>
                    <a:gd name="T8" fmla="*/ 2 w 21"/>
                    <a:gd name="T9" fmla="*/ 3 h 13"/>
                    <a:gd name="T10" fmla="*/ 20 w 21"/>
                    <a:gd name="T11" fmla="*/ 10 h 13"/>
                    <a:gd name="T12" fmla="*/ 19 w 21"/>
                    <a:gd name="T13" fmla="*/ 13 h 13"/>
                    <a:gd name="T14" fmla="*/ 18 w 21"/>
                    <a:gd name="T15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" h="13">
                      <a:moveTo>
                        <a:pt x="18" y="13"/>
                      </a:moveTo>
                      <a:cubicBezTo>
                        <a:pt x="18" y="13"/>
                        <a:pt x="17" y="13"/>
                        <a:pt x="16" y="12"/>
                      </a:cubicBezTo>
                      <a:cubicBezTo>
                        <a:pt x="14" y="7"/>
                        <a:pt x="8" y="4"/>
                        <a:pt x="3" y="6"/>
                      </a:cubicBezTo>
                      <a:cubicBezTo>
                        <a:pt x="2" y="7"/>
                        <a:pt x="1" y="6"/>
                        <a:pt x="0" y="5"/>
                      </a:cubicBezTo>
                      <a:cubicBezTo>
                        <a:pt x="0" y="4"/>
                        <a:pt x="1" y="3"/>
                        <a:pt x="2" y="3"/>
                      </a:cubicBezTo>
                      <a:cubicBezTo>
                        <a:pt x="8" y="0"/>
                        <a:pt x="17" y="3"/>
                        <a:pt x="20" y="10"/>
                      </a:cubicBezTo>
                      <a:cubicBezTo>
                        <a:pt x="21" y="11"/>
                        <a:pt x="20" y="12"/>
                        <a:pt x="19" y="13"/>
                      </a:cubicBezTo>
                      <a:cubicBezTo>
                        <a:pt x="19" y="13"/>
                        <a:pt x="19" y="13"/>
                        <a:pt x="18" y="13"/>
                      </a:cubicBezTo>
                      <a:close/>
                    </a:path>
                  </a:pathLst>
                </a:cu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5" name="任意多边形: 形状 154">
                  <a:extLst>
                    <a:ext uri="{FF2B5EF4-FFF2-40B4-BE49-F238E27FC236}">
                      <a16:creationId xmlns:a16="http://schemas.microsoft.com/office/drawing/2014/main" id="{50FC7143-2456-C9C2-D074-9AFF08114BCB}"/>
                    </a:ext>
                  </a:extLst>
                </p:cNvPr>
                <p:cNvSpPr/>
                <p:nvPr/>
              </p:nvSpPr>
              <p:spPr bwMode="auto">
                <a:xfrm>
                  <a:off x="5094289" y="2836863"/>
                  <a:ext cx="1149350" cy="1577975"/>
                </a:xfrm>
                <a:custGeom>
                  <a:avLst/>
                  <a:gdLst>
                    <a:gd name="T0" fmla="*/ 194 w 348"/>
                    <a:gd name="T1" fmla="*/ 14 h 479"/>
                    <a:gd name="T2" fmla="*/ 160 w 348"/>
                    <a:gd name="T3" fmla="*/ 258 h 479"/>
                    <a:gd name="T4" fmla="*/ 79 w 348"/>
                    <a:gd name="T5" fmla="*/ 301 h 479"/>
                    <a:gd name="T6" fmla="*/ 0 w 348"/>
                    <a:gd name="T7" fmla="*/ 446 h 479"/>
                    <a:gd name="T8" fmla="*/ 48 w 348"/>
                    <a:gd name="T9" fmla="*/ 479 h 479"/>
                    <a:gd name="T10" fmla="*/ 223 w 348"/>
                    <a:gd name="T11" fmla="*/ 302 h 479"/>
                    <a:gd name="T12" fmla="*/ 348 w 348"/>
                    <a:gd name="T13" fmla="*/ 85 h 479"/>
                    <a:gd name="T14" fmla="*/ 324 w 348"/>
                    <a:gd name="T15" fmla="*/ 0 h 479"/>
                    <a:gd name="T16" fmla="*/ 194 w 348"/>
                    <a:gd name="T17" fmla="*/ 14 h 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8" h="479">
                      <a:moveTo>
                        <a:pt x="194" y="14"/>
                      </a:moveTo>
                      <a:cubicBezTo>
                        <a:pt x="194" y="14"/>
                        <a:pt x="177" y="182"/>
                        <a:pt x="160" y="258"/>
                      </a:cubicBezTo>
                      <a:cubicBezTo>
                        <a:pt x="160" y="258"/>
                        <a:pt x="109" y="276"/>
                        <a:pt x="79" y="301"/>
                      </a:cubicBezTo>
                      <a:cubicBezTo>
                        <a:pt x="50" y="327"/>
                        <a:pt x="0" y="446"/>
                        <a:pt x="0" y="446"/>
                      </a:cubicBezTo>
                      <a:cubicBezTo>
                        <a:pt x="0" y="446"/>
                        <a:pt x="25" y="478"/>
                        <a:pt x="48" y="479"/>
                      </a:cubicBezTo>
                      <a:cubicBezTo>
                        <a:pt x="223" y="302"/>
                        <a:pt x="223" y="302"/>
                        <a:pt x="223" y="302"/>
                      </a:cubicBezTo>
                      <a:cubicBezTo>
                        <a:pt x="348" y="85"/>
                        <a:pt x="348" y="85"/>
                        <a:pt x="348" y="85"/>
                      </a:cubicBezTo>
                      <a:cubicBezTo>
                        <a:pt x="324" y="0"/>
                        <a:pt x="324" y="0"/>
                        <a:pt x="324" y="0"/>
                      </a:cubicBezTo>
                      <a:lnTo>
                        <a:pt x="194" y="14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6" name="任意多边形: 形状 155">
                  <a:extLst>
                    <a:ext uri="{FF2B5EF4-FFF2-40B4-BE49-F238E27FC236}">
                      <a16:creationId xmlns:a16="http://schemas.microsoft.com/office/drawing/2014/main" id="{965C078C-F163-2832-2DB1-606418240300}"/>
                    </a:ext>
                  </a:extLst>
                </p:cNvPr>
                <p:cNvSpPr/>
                <p:nvPr/>
              </p:nvSpPr>
              <p:spPr bwMode="auto">
                <a:xfrm>
                  <a:off x="7602538" y="3082925"/>
                  <a:ext cx="271463" cy="490538"/>
                </a:xfrm>
                <a:custGeom>
                  <a:avLst/>
                  <a:gdLst>
                    <a:gd name="T0" fmla="*/ 0 w 82"/>
                    <a:gd name="T1" fmla="*/ 147 h 149"/>
                    <a:gd name="T2" fmla="*/ 17 w 82"/>
                    <a:gd name="T3" fmla="*/ 141 h 149"/>
                    <a:gd name="T4" fmla="*/ 81 w 82"/>
                    <a:gd name="T5" fmla="*/ 6 h 149"/>
                    <a:gd name="T6" fmla="*/ 76 w 82"/>
                    <a:gd name="T7" fmla="*/ 0 h 149"/>
                    <a:gd name="T8" fmla="*/ 55 w 82"/>
                    <a:gd name="T9" fmla="*/ 66 h 149"/>
                    <a:gd name="T10" fmla="*/ 0 w 82"/>
                    <a:gd name="T11" fmla="*/ 147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2" h="149">
                      <a:moveTo>
                        <a:pt x="0" y="147"/>
                      </a:moveTo>
                      <a:cubicBezTo>
                        <a:pt x="6" y="149"/>
                        <a:pt x="13" y="146"/>
                        <a:pt x="17" y="141"/>
                      </a:cubicBezTo>
                      <a:cubicBezTo>
                        <a:pt x="34" y="120"/>
                        <a:pt x="76" y="63"/>
                        <a:pt x="81" y="6"/>
                      </a:cubicBezTo>
                      <a:cubicBezTo>
                        <a:pt x="82" y="3"/>
                        <a:pt x="79" y="0"/>
                        <a:pt x="76" y="0"/>
                      </a:cubicBezTo>
                      <a:cubicBezTo>
                        <a:pt x="74" y="14"/>
                        <a:pt x="68" y="35"/>
                        <a:pt x="55" y="66"/>
                      </a:cubicBezTo>
                      <a:cubicBezTo>
                        <a:pt x="33" y="114"/>
                        <a:pt x="14" y="136"/>
                        <a:pt x="0" y="147"/>
                      </a:cubicBezTo>
                      <a:close/>
                    </a:path>
                  </a:pathLst>
                </a:custGeom>
                <a:solidFill>
                  <a:srgbClr val="00C0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7" name="任意多边形: 形状 156">
                  <a:extLst>
                    <a:ext uri="{FF2B5EF4-FFF2-40B4-BE49-F238E27FC236}">
                      <a16:creationId xmlns:a16="http://schemas.microsoft.com/office/drawing/2014/main" id="{E16CFDD6-1B98-4274-8BF9-DB09399304A0}"/>
                    </a:ext>
                  </a:extLst>
                </p:cNvPr>
                <p:cNvSpPr/>
                <p:nvPr/>
              </p:nvSpPr>
              <p:spPr bwMode="auto">
                <a:xfrm>
                  <a:off x="7491413" y="3082925"/>
                  <a:ext cx="361950" cy="484188"/>
                </a:xfrm>
                <a:custGeom>
                  <a:avLst/>
                  <a:gdLst>
                    <a:gd name="T0" fmla="*/ 0 w 110"/>
                    <a:gd name="T1" fmla="*/ 108 h 147"/>
                    <a:gd name="T2" fmla="*/ 34 w 110"/>
                    <a:gd name="T3" fmla="*/ 147 h 147"/>
                    <a:gd name="T4" fmla="*/ 34 w 110"/>
                    <a:gd name="T5" fmla="*/ 147 h 147"/>
                    <a:gd name="T6" fmla="*/ 89 w 110"/>
                    <a:gd name="T7" fmla="*/ 66 h 147"/>
                    <a:gd name="T8" fmla="*/ 110 w 110"/>
                    <a:gd name="T9" fmla="*/ 0 h 147"/>
                    <a:gd name="T10" fmla="*/ 106 w 110"/>
                    <a:gd name="T11" fmla="*/ 0 h 147"/>
                    <a:gd name="T12" fmla="*/ 17 w 110"/>
                    <a:gd name="T13" fmla="*/ 75 h 147"/>
                    <a:gd name="T14" fmla="*/ 0 w 110"/>
                    <a:gd name="T15" fmla="*/ 108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0" h="147">
                      <a:moveTo>
                        <a:pt x="0" y="108"/>
                      </a:moveTo>
                      <a:cubicBezTo>
                        <a:pt x="0" y="108"/>
                        <a:pt x="6" y="137"/>
                        <a:pt x="34" y="147"/>
                      </a:cubicBezTo>
                      <a:cubicBezTo>
                        <a:pt x="34" y="147"/>
                        <a:pt x="34" y="147"/>
                        <a:pt x="34" y="147"/>
                      </a:cubicBezTo>
                      <a:cubicBezTo>
                        <a:pt x="48" y="136"/>
                        <a:pt x="67" y="114"/>
                        <a:pt x="89" y="66"/>
                      </a:cubicBezTo>
                      <a:cubicBezTo>
                        <a:pt x="102" y="35"/>
                        <a:pt x="108" y="14"/>
                        <a:pt x="110" y="0"/>
                      </a:cubicBezTo>
                      <a:cubicBezTo>
                        <a:pt x="109" y="0"/>
                        <a:pt x="107" y="0"/>
                        <a:pt x="106" y="0"/>
                      </a:cubicBezTo>
                      <a:cubicBezTo>
                        <a:pt x="88" y="8"/>
                        <a:pt x="51" y="64"/>
                        <a:pt x="17" y="75"/>
                      </a:cubicBezTo>
                      <a:cubicBezTo>
                        <a:pt x="1" y="80"/>
                        <a:pt x="13" y="99"/>
                        <a:pt x="0" y="10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0017A3"/>
                    </a:gs>
                    <a:gs pos="0">
                      <a:srgbClr val="190F08"/>
                    </a:gs>
                  </a:gsLst>
                  <a:lin ang="120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8" name="任意多边形: 形状 157">
                  <a:extLst>
                    <a:ext uri="{FF2B5EF4-FFF2-40B4-BE49-F238E27FC236}">
                      <a16:creationId xmlns:a16="http://schemas.microsoft.com/office/drawing/2014/main" id="{C21009E3-ECCA-882E-61E5-924A6F0257D4}"/>
                    </a:ext>
                  </a:extLst>
                </p:cNvPr>
                <p:cNvSpPr/>
                <p:nvPr/>
              </p:nvSpPr>
              <p:spPr bwMode="auto">
                <a:xfrm>
                  <a:off x="7354888" y="3275013"/>
                  <a:ext cx="219075" cy="169863"/>
                </a:xfrm>
                <a:custGeom>
                  <a:avLst/>
                  <a:gdLst>
                    <a:gd name="T0" fmla="*/ 30 w 66"/>
                    <a:gd name="T1" fmla="*/ 2 h 52"/>
                    <a:gd name="T2" fmla="*/ 58 w 66"/>
                    <a:gd name="T3" fmla="*/ 19 h 52"/>
                    <a:gd name="T4" fmla="*/ 64 w 66"/>
                    <a:gd name="T5" fmla="*/ 33 h 52"/>
                    <a:gd name="T6" fmla="*/ 53 w 66"/>
                    <a:gd name="T7" fmla="*/ 49 h 52"/>
                    <a:gd name="T8" fmla="*/ 40 w 66"/>
                    <a:gd name="T9" fmla="*/ 50 h 52"/>
                    <a:gd name="T10" fmla="*/ 9 w 66"/>
                    <a:gd name="T11" fmla="*/ 34 h 52"/>
                    <a:gd name="T12" fmla="*/ 5 w 66"/>
                    <a:gd name="T13" fmla="*/ 15 h 52"/>
                    <a:gd name="T14" fmla="*/ 15 w 66"/>
                    <a:gd name="T15" fmla="*/ 5 h 52"/>
                    <a:gd name="T16" fmla="*/ 30 w 66"/>
                    <a:gd name="T17" fmla="*/ 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6" h="52">
                      <a:moveTo>
                        <a:pt x="30" y="2"/>
                      </a:moveTo>
                      <a:cubicBezTo>
                        <a:pt x="58" y="19"/>
                        <a:pt x="58" y="19"/>
                        <a:pt x="58" y="19"/>
                      </a:cubicBezTo>
                      <a:cubicBezTo>
                        <a:pt x="63" y="22"/>
                        <a:pt x="66" y="28"/>
                        <a:pt x="64" y="33"/>
                      </a:cubicBezTo>
                      <a:cubicBezTo>
                        <a:pt x="62" y="38"/>
                        <a:pt x="59" y="44"/>
                        <a:pt x="53" y="49"/>
                      </a:cubicBezTo>
                      <a:cubicBezTo>
                        <a:pt x="49" y="52"/>
                        <a:pt x="44" y="52"/>
                        <a:pt x="40" y="50"/>
                      </a:cubicBezTo>
                      <a:cubicBezTo>
                        <a:pt x="9" y="34"/>
                        <a:pt x="9" y="34"/>
                        <a:pt x="9" y="34"/>
                      </a:cubicBezTo>
                      <a:cubicBezTo>
                        <a:pt x="1" y="31"/>
                        <a:pt x="0" y="21"/>
                        <a:pt x="5" y="15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9" y="0"/>
                        <a:pt x="25" y="0"/>
                        <a:pt x="30" y="2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AC6F"/>
                    </a:gs>
                    <a:gs pos="0">
                      <a:srgbClr val="FF9566"/>
                    </a:gs>
                  </a:gsLst>
                  <a:lin ang="120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9" name="任意多边形: 形状 158">
                  <a:extLst>
                    <a:ext uri="{FF2B5EF4-FFF2-40B4-BE49-F238E27FC236}">
                      <a16:creationId xmlns:a16="http://schemas.microsoft.com/office/drawing/2014/main" id="{2F9545DA-E7A6-2F8E-521C-AB6C32B33F04}"/>
                    </a:ext>
                  </a:extLst>
                </p:cNvPr>
                <p:cNvSpPr/>
                <p:nvPr/>
              </p:nvSpPr>
              <p:spPr bwMode="auto">
                <a:xfrm>
                  <a:off x="7648576" y="3248025"/>
                  <a:ext cx="66675" cy="104775"/>
                </a:xfrm>
                <a:custGeom>
                  <a:avLst/>
                  <a:gdLst>
                    <a:gd name="T0" fmla="*/ 18 w 20"/>
                    <a:gd name="T1" fmla="*/ 32 h 32"/>
                    <a:gd name="T2" fmla="*/ 17 w 20"/>
                    <a:gd name="T3" fmla="*/ 31 h 32"/>
                    <a:gd name="T4" fmla="*/ 0 w 20"/>
                    <a:gd name="T5" fmla="*/ 2 h 32"/>
                    <a:gd name="T6" fmla="*/ 2 w 20"/>
                    <a:gd name="T7" fmla="*/ 0 h 32"/>
                    <a:gd name="T8" fmla="*/ 4 w 20"/>
                    <a:gd name="T9" fmla="*/ 2 h 32"/>
                    <a:gd name="T10" fmla="*/ 19 w 20"/>
                    <a:gd name="T11" fmla="*/ 29 h 32"/>
                    <a:gd name="T12" fmla="*/ 19 w 20"/>
                    <a:gd name="T13" fmla="*/ 31 h 32"/>
                    <a:gd name="T14" fmla="*/ 18 w 20"/>
                    <a:gd name="T15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32">
                      <a:moveTo>
                        <a:pt x="18" y="32"/>
                      </a:moveTo>
                      <a:cubicBezTo>
                        <a:pt x="18" y="32"/>
                        <a:pt x="17" y="32"/>
                        <a:pt x="17" y="31"/>
                      </a:cubicBezTo>
                      <a:cubicBezTo>
                        <a:pt x="8" y="23"/>
                        <a:pt x="0" y="14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ubicBezTo>
                        <a:pt x="4" y="13"/>
                        <a:pt x="11" y="20"/>
                        <a:pt x="19" y="29"/>
                      </a:cubicBezTo>
                      <a:cubicBezTo>
                        <a:pt x="20" y="29"/>
                        <a:pt x="20" y="31"/>
                        <a:pt x="19" y="31"/>
                      </a:cubicBezTo>
                      <a:cubicBezTo>
                        <a:pt x="19" y="32"/>
                        <a:pt x="19" y="32"/>
                        <a:pt x="18" y="32"/>
                      </a:cubicBezTo>
                      <a:close/>
                    </a:path>
                  </a:pathLst>
                </a:cu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0" name="任意多边形: 形状 159">
                  <a:extLst>
                    <a:ext uri="{FF2B5EF4-FFF2-40B4-BE49-F238E27FC236}">
                      <a16:creationId xmlns:a16="http://schemas.microsoft.com/office/drawing/2014/main" id="{EC28A995-A5A2-6B84-07CD-577831A0BEFB}"/>
                    </a:ext>
                  </a:extLst>
                </p:cNvPr>
                <p:cNvSpPr/>
                <p:nvPr/>
              </p:nvSpPr>
              <p:spPr bwMode="auto">
                <a:xfrm>
                  <a:off x="7688263" y="3198813"/>
                  <a:ext cx="66675" cy="95250"/>
                </a:xfrm>
                <a:custGeom>
                  <a:avLst/>
                  <a:gdLst>
                    <a:gd name="T0" fmla="*/ 18 w 20"/>
                    <a:gd name="T1" fmla="*/ 29 h 29"/>
                    <a:gd name="T2" fmla="*/ 18 w 20"/>
                    <a:gd name="T3" fmla="*/ 29 h 29"/>
                    <a:gd name="T4" fmla="*/ 4 w 20"/>
                    <a:gd name="T5" fmla="*/ 19 h 29"/>
                    <a:gd name="T6" fmla="*/ 2 w 20"/>
                    <a:gd name="T7" fmla="*/ 2 h 29"/>
                    <a:gd name="T8" fmla="*/ 4 w 20"/>
                    <a:gd name="T9" fmla="*/ 1 h 29"/>
                    <a:gd name="T10" fmla="*/ 6 w 20"/>
                    <a:gd name="T11" fmla="*/ 3 h 29"/>
                    <a:gd name="T12" fmla="*/ 7 w 20"/>
                    <a:gd name="T13" fmla="*/ 17 h 29"/>
                    <a:gd name="T14" fmla="*/ 18 w 20"/>
                    <a:gd name="T15" fmla="*/ 25 h 29"/>
                    <a:gd name="T16" fmla="*/ 20 w 20"/>
                    <a:gd name="T17" fmla="*/ 28 h 29"/>
                    <a:gd name="T18" fmla="*/ 18 w 20"/>
                    <a:gd name="T1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9">
                      <a:moveTo>
                        <a:pt x="18" y="29"/>
                      </a:move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12" y="28"/>
                        <a:pt x="7" y="24"/>
                        <a:pt x="4" y="19"/>
                      </a:cubicBezTo>
                      <a:cubicBezTo>
                        <a:pt x="1" y="14"/>
                        <a:pt x="0" y="7"/>
                        <a:pt x="2" y="2"/>
                      </a:cubicBezTo>
                      <a:cubicBezTo>
                        <a:pt x="2" y="1"/>
                        <a:pt x="3" y="0"/>
                        <a:pt x="4" y="1"/>
                      </a:cubicBezTo>
                      <a:cubicBezTo>
                        <a:pt x="5" y="1"/>
                        <a:pt x="6" y="2"/>
                        <a:pt x="6" y="3"/>
                      </a:cubicBezTo>
                      <a:cubicBezTo>
                        <a:pt x="4" y="7"/>
                        <a:pt x="5" y="12"/>
                        <a:pt x="7" y="17"/>
                      </a:cubicBezTo>
                      <a:cubicBezTo>
                        <a:pt x="10" y="21"/>
                        <a:pt x="14" y="24"/>
                        <a:pt x="18" y="25"/>
                      </a:cubicBezTo>
                      <a:cubicBezTo>
                        <a:pt x="20" y="26"/>
                        <a:pt x="20" y="27"/>
                        <a:pt x="20" y="28"/>
                      </a:cubicBezTo>
                      <a:cubicBezTo>
                        <a:pt x="20" y="29"/>
                        <a:pt x="19" y="29"/>
                        <a:pt x="18" y="29"/>
                      </a:cubicBezTo>
                      <a:close/>
                    </a:path>
                  </a:pathLst>
                </a:cu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1" name="任意多边形: 形状 160">
                  <a:extLst>
                    <a:ext uri="{FF2B5EF4-FFF2-40B4-BE49-F238E27FC236}">
                      <a16:creationId xmlns:a16="http://schemas.microsoft.com/office/drawing/2014/main" id="{739EBE78-E1AB-78A3-F279-E832FEC01847}"/>
                    </a:ext>
                  </a:extLst>
                </p:cNvPr>
                <p:cNvSpPr/>
                <p:nvPr/>
              </p:nvSpPr>
              <p:spPr bwMode="auto">
                <a:xfrm>
                  <a:off x="5718176" y="2647950"/>
                  <a:ext cx="1739900" cy="758825"/>
                </a:xfrm>
                <a:custGeom>
                  <a:avLst/>
                  <a:gdLst>
                    <a:gd name="T0" fmla="*/ 6 w 527"/>
                    <a:gd name="T1" fmla="*/ 57 h 230"/>
                    <a:gd name="T2" fmla="*/ 0 w 527"/>
                    <a:gd name="T3" fmla="*/ 104 h 230"/>
                    <a:gd name="T4" fmla="*/ 175 w 527"/>
                    <a:gd name="T5" fmla="*/ 170 h 230"/>
                    <a:gd name="T6" fmla="*/ 329 w 527"/>
                    <a:gd name="T7" fmla="*/ 96 h 230"/>
                    <a:gd name="T8" fmla="*/ 505 w 527"/>
                    <a:gd name="T9" fmla="*/ 230 h 230"/>
                    <a:gd name="T10" fmla="*/ 527 w 527"/>
                    <a:gd name="T11" fmla="*/ 186 h 230"/>
                    <a:gd name="T12" fmla="*/ 382 w 527"/>
                    <a:gd name="T13" fmla="*/ 24 h 230"/>
                    <a:gd name="T14" fmla="*/ 320 w 527"/>
                    <a:gd name="T15" fmla="*/ 9 h 230"/>
                    <a:gd name="T16" fmla="*/ 127 w 527"/>
                    <a:gd name="T17" fmla="*/ 65 h 230"/>
                    <a:gd name="T18" fmla="*/ 6 w 527"/>
                    <a:gd name="T19" fmla="*/ 57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27" h="230">
                      <a:moveTo>
                        <a:pt x="6" y="57"/>
                      </a:move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4"/>
                        <a:pt x="34" y="216"/>
                        <a:pt x="175" y="170"/>
                      </a:cubicBezTo>
                      <a:cubicBezTo>
                        <a:pt x="316" y="123"/>
                        <a:pt x="329" y="96"/>
                        <a:pt x="329" y="96"/>
                      </a:cubicBezTo>
                      <a:cubicBezTo>
                        <a:pt x="329" y="96"/>
                        <a:pt x="331" y="172"/>
                        <a:pt x="505" y="230"/>
                      </a:cubicBezTo>
                      <a:cubicBezTo>
                        <a:pt x="505" y="230"/>
                        <a:pt x="526" y="207"/>
                        <a:pt x="527" y="186"/>
                      </a:cubicBezTo>
                      <a:cubicBezTo>
                        <a:pt x="382" y="24"/>
                        <a:pt x="382" y="24"/>
                        <a:pt x="382" y="24"/>
                      </a:cubicBezTo>
                      <a:cubicBezTo>
                        <a:pt x="362" y="3"/>
                        <a:pt x="347" y="0"/>
                        <a:pt x="320" y="9"/>
                      </a:cubicBezTo>
                      <a:cubicBezTo>
                        <a:pt x="259" y="31"/>
                        <a:pt x="145" y="65"/>
                        <a:pt x="127" y="65"/>
                      </a:cubicBezTo>
                      <a:lnTo>
                        <a:pt x="6" y="57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2" name="任意多边形: 形状 161">
                  <a:extLst>
                    <a:ext uri="{FF2B5EF4-FFF2-40B4-BE49-F238E27FC236}">
                      <a16:creationId xmlns:a16="http://schemas.microsoft.com/office/drawing/2014/main" id="{A5D27357-92B3-FC7F-7BC4-782FD3380EE7}"/>
                    </a:ext>
                  </a:extLst>
                </p:cNvPr>
                <p:cNvSpPr/>
                <p:nvPr/>
              </p:nvSpPr>
              <p:spPr bwMode="auto">
                <a:xfrm>
                  <a:off x="5443538" y="1627188"/>
                  <a:ext cx="1211263" cy="1360488"/>
                </a:xfrm>
                <a:custGeom>
                  <a:avLst/>
                  <a:gdLst>
                    <a:gd name="T0" fmla="*/ 140 w 367"/>
                    <a:gd name="T1" fmla="*/ 21 h 413"/>
                    <a:gd name="T2" fmla="*/ 0 w 367"/>
                    <a:gd name="T3" fmla="*/ 112 h 413"/>
                    <a:gd name="T4" fmla="*/ 61 w 367"/>
                    <a:gd name="T5" fmla="*/ 164 h 413"/>
                    <a:gd name="T6" fmla="*/ 122 w 367"/>
                    <a:gd name="T7" fmla="*/ 117 h 413"/>
                    <a:gd name="T8" fmla="*/ 77 w 367"/>
                    <a:gd name="T9" fmla="*/ 390 h 413"/>
                    <a:gd name="T10" fmla="*/ 84 w 367"/>
                    <a:gd name="T11" fmla="*/ 401 h 413"/>
                    <a:gd name="T12" fmla="*/ 250 w 367"/>
                    <a:gd name="T13" fmla="*/ 366 h 413"/>
                    <a:gd name="T14" fmla="*/ 351 w 367"/>
                    <a:gd name="T15" fmla="*/ 142 h 413"/>
                    <a:gd name="T16" fmla="*/ 366 w 367"/>
                    <a:gd name="T17" fmla="*/ 65 h 413"/>
                    <a:gd name="T18" fmla="*/ 346 w 367"/>
                    <a:gd name="T19" fmla="*/ 30 h 413"/>
                    <a:gd name="T20" fmla="*/ 140 w 367"/>
                    <a:gd name="T21" fmla="*/ 21 h 4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67" h="413">
                      <a:moveTo>
                        <a:pt x="140" y="21"/>
                      </a:moveTo>
                      <a:cubicBezTo>
                        <a:pt x="99" y="31"/>
                        <a:pt x="36" y="64"/>
                        <a:pt x="0" y="112"/>
                      </a:cubicBezTo>
                      <a:cubicBezTo>
                        <a:pt x="16" y="124"/>
                        <a:pt x="41" y="144"/>
                        <a:pt x="61" y="164"/>
                      </a:cubicBezTo>
                      <a:cubicBezTo>
                        <a:pt x="72" y="149"/>
                        <a:pt x="96" y="129"/>
                        <a:pt x="122" y="117"/>
                      </a:cubicBezTo>
                      <a:cubicBezTo>
                        <a:pt x="124" y="214"/>
                        <a:pt x="96" y="305"/>
                        <a:pt x="77" y="390"/>
                      </a:cubicBezTo>
                      <a:cubicBezTo>
                        <a:pt x="75" y="395"/>
                        <a:pt x="79" y="400"/>
                        <a:pt x="84" y="401"/>
                      </a:cubicBezTo>
                      <a:cubicBezTo>
                        <a:pt x="112" y="405"/>
                        <a:pt x="194" y="413"/>
                        <a:pt x="250" y="366"/>
                      </a:cubicBezTo>
                      <a:cubicBezTo>
                        <a:pt x="351" y="142"/>
                        <a:pt x="351" y="142"/>
                        <a:pt x="351" y="142"/>
                      </a:cubicBezTo>
                      <a:cubicBezTo>
                        <a:pt x="362" y="118"/>
                        <a:pt x="367" y="91"/>
                        <a:pt x="366" y="65"/>
                      </a:cubicBezTo>
                      <a:cubicBezTo>
                        <a:pt x="346" y="30"/>
                        <a:pt x="346" y="30"/>
                        <a:pt x="346" y="30"/>
                      </a:cubicBezTo>
                      <a:cubicBezTo>
                        <a:pt x="346" y="30"/>
                        <a:pt x="231" y="0"/>
                        <a:pt x="140" y="2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3" name="任意多边形: 形状 162">
                  <a:extLst>
                    <a:ext uri="{FF2B5EF4-FFF2-40B4-BE49-F238E27FC236}">
                      <a16:creationId xmlns:a16="http://schemas.microsoft.com/office/drawing/2014/main" id="{4840074E-F99E-A457-46E9-79EFA2097B44}"/>
                    </a:ext>
                  </a:extLst>
                </p:cNvPr>
                <p:cNvSpPr/>
                <p:nvPr/>
              </p:nvSpPr>
              <p:spPr bwMode="auto">
                <a:xfrm>
                  <a:off x="5176838" y="1660525"/>
                  <a:ext cx="1144588" cy="1468438"/>
                </a:xfrm>
                <a:custGeom>
                  <a:avLst/>
                  <a:gdLst>
                    <a:gd name="T0" fmla="*/ 289 w 347"/>
                    <a:gd name="T1" fmla="*/ 0 h 446"/>
                    <a:gd name="T2" fmla="*/ 279 w 347"/>
                    <a:gd name="T3" fmla="*/ 21 h 446"/>
                    <a:gd name="T4" fmla="*/ 295 w 347"/>
                    <a:gd name="T5" fmla="*/ 39 h 446"/>
                    <a:gd name="T6" fmla="*/ 320 w 347"/>
                    <a:gd name="T7" fmla="*/ 44 h 446"/>
                    <a:gd name="T8" fmla="*/ 164 w 347"/>
                    <a:gd name="T9" fmla="*/ 430 h 446"/>
                    <a:gd name="T10" fmla="*/ 32 w 347"/>
                    <a:gd name="T11" fmla="*/ 357 h 446"/>
                    <a:gd name="T12" fmla="*/ 173 w 347"/>
                    <a:gd name="T13" fmla="*/ 287 h 446"/>
                    <a:gd name="T14" fmla="*/ 198 w 347"/>
                    <a:gd name="T15" fmla="*/ 134 h 446"/>
                    <a:gd name="T16" fmla="*/ 121 w 347"/>
                    <a:gd name="T17" fmla="*/ 322 h 446"/>
                    <a:gd name="T18" fmla="*/ 77 w 347"/>
                    <a:gd name="T19" fmla="*/ 338 h 446"/>
                    <a:gd name="T20" fmla="*/ 76 w 347"/>
                    <a:gd name="T21" fmla="*/ 102 h 446"/>
                    <a:gd name="T22" fmla="*/ 289 w 347"/>
                    <a:gd name="T23" fmla="*/ 0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7" h="446">
                      <a:moveTo>
                        <a:pt x="289" y="0"/>
                      </a:moveTo>
                      <a:cubicBezTo>
                        <a:pt x="281" y="2"/>
                        <a:pt x="277" y="12"/>
                        <a:pt x="279" y="21"/>
                      </a:cubicBezTo>
                      <a:cubicBezTo>
                        <a:pt x="281" y="29"/>
                        <a:pt x="288" y="35"/>
                        <a:pt x="295" y="39"/>
                      </a:cubicBezTo>
                      <a:cubicBezTo>
                        <a:pt x="303" y="42"/>
                        <a:pt x="320" y="44"/>
                        <a:pt x="320" y="44"/>
                      </a:cubicBezTo>
                      <a:cubicBezTo>
                        <a:pt x="320" y="44"/>
                        <a:pt x="347" y="318"/>
                        <a:pt x="164" y="430"/>
                      </a:cubicBezTo>
                      <a:cubicBezTo>
                        <a:pt x="137" y="446"/>
                        <a:pt x="32" y="357"/>
                        <a:pt x="32" y="357"/>
                      </a:cubicBezTo>
                      <a:cubicBezTo>
                        <a:pt x="32" y="357"/>
                        <a:pt x="141" y="349"/>
                        <a:pt x="173" y="287"/>
                      </a:cubicBezTo>
                      <a:cubicBezTo>
                        <a:pt x="191" y="255"/>
                        <a:pt x="198" y="134"/>
                        <a:pt x="198" y="134"/>
                      </a:cubicBezTo>
                      <a:cubicBezTo>
                        <a:pt x="198" y="134"/>
                        <a:pt x="57" y="210"/>
                        <a:pt x="121" y="322"/>
                      </a:cubicBezTo>
                      <a:cubicBezTo>
                        <a:pt x="125" y="329"/>
                        <a:pt x="77" y="338"/>
                        <a:pt x="77" y="338"/>
                      </a:cubicBezTo>
                      <a:cubicBezTo>
                        <a:pt x="77" y="338"/>
                        <a:pt x="0" y="208"/>
                        <a:pt x="76" y="102"/>
                      </a:cubicBezTo>
                      <a:cubicBezTo>
                        <a:pt x="149" y="1"/>
                        <a:pt x="289" y="0"/>
                        <a:pt x="28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6AF1"/>
                    </a:gs>
                    <a:gs pos="100000">
                      <a:srgbClr val="0028BA"/>
                    </a:gs>
                  </a:gsLst>
                  <a:lin ang="5400000" scaled="1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4" name="任意多边形: 形状 163">
                  <a:extLst>
                    <a:ext uri="{FF2B5EF4-FFF2-40B4-BE49-F238E27FC236}">
                      <a16:creationId xmlns:a16="http://schemas.microsoft.com/office/drawing/2014/main" id="{D78E443E-B7FA-D8E4-5747-CC50B89E931C}"/>
                    </a:ext>
                  </a:extLst>
                </p:cNvPr>
                <p:cNvSpPr/>
                <p:nvPr/>
              </p:nvSpPr>
              <p:spPr bwMode="auto">
                <a:xfrm>
                  <a:off x="6103938" y="1465263"/>
                  <a:ext cx="260350" cy="366713"/>
                </a:xfrm>
                <a:custGeom>
                  <a:avLst/>
                  <a:gdLst>
                    <a:gd name="T0" fmla="*/ 24 w 79"/>
                    <a:gd name="T1" fmla="*/ 0 h 111"/>
                    <a:gd name="T2" fmla="*/ 1 w 79"/>
                    <a:gd name="T3" fmla="*/ 78 h 111"/>
                    <a:gd name="T4" fmla="*/ 5 w 79"/>
                    <a:gd name="T5" fmla="*/ 91 h 111"/>
                    <a:gd name="T6" fmla="*/ 73 w 79"/>
                    <a:gd name="T7" fmla="*/ 93 h 111"/>
                    <a:gd name="T8" fmla="*/ 79 w 79"/>
                    <a:gd name="T9" fmla="*/ 82 h 111"/>
                    <a:gd name="T10" fmla="*/ 76 w 79"/>
                    <a:gd name="T11" fmla="*/ 16 h 111"/>
                    <a:gd name="T12" fmla="*/ 24 w 79"/>
                    <a:gd name="T13" fmla="*/ 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11">
                      <a:moveTo>
                        <a:pt x="24" y="0"/>
                      </a:moveTo>
                      <a:cubicBezTo>
                        <a:pt x="1" y="78"/>
                        <a:pt x="1" y="78"/>
                        <a:pt x="1" y="78"/>
                      </a:cubicBezTo>
                      <a:cubicBezTo>
                        <a:pt x="0" y="83"/>
                        <a:pt x="1" y="88"/>
                        <a:pt x="5" y="91"/>
                      </a:cubicBezTo>
                      <a:cubicBezTo>
                        <a:pt x="16" y="99"/>
                        <a:pt x="39" y="111"/>
                        <a:pt x="73" y="93"/>
                      </a:cubicBezTo>
                      <a:cubicBezTo>
                        <a:pt x="77" y="91"/>
                        <a:pt x="79" y="87"/>
                        <a:pt x="79" y="82"/>
                      </a:cubicBezTo>
                      <a:cubicBezTo>
                        <a:pt x="76" y="16"/>
                        <a:pt x="76" y="16"/>
                        <a:pt x="76" y="16"/>
                      </a:cubicBezTo>
                      <a:lnTo>
                        <a:pt x="24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B271"/>
                    </a:gs>
                    <a:gs pos="100000">
                      <a:srgbClr val="FF805D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5" name="任意多边形: 形状 164">
                  <a:extLst>
                    <a:ext uri="{FF2B5EF4-FFF2-40B4-BE49-F238E27FC236}">
                      <a16:creationId xmlns:a16="http://schemas.microsoft.com/office/drawing/2014/main" id="{7EB87D41-FEAA-C61A-DAA6-FBBF04A71575}"/>
                    </a:ext>
                  </a:extLst>
                </p:cNvPr>
                <p:cNvSpPr/>
                <p:nvPr/>
              </p:nvSpPr>
              <p:spPr bwMode="auto">
                <a:xfrm>
                  <a:off x="6067426" y="1158875"/>
                  <a:ext cx="433388" cy="434975"/>
                </a:xfrm>
                <a:custGeom>
                  <a:avLst/>
                  <a:gdLst>
                    <a:gd name="T0" fmla="*/ 80 w 131"/>
                    <a:gd name="T1" fmla="*/ 0 h 132"/>
                    <a:gd name="T2" fmla="*/ 116 w 131"/>
                    <a:gd name="T3" fmla="*/ 70 h 132"/>
                    <a:gd name="T4" fmla="*/ 103 w 131"/>
                    <a:gd name="T5" fmla="*/ 121 h 132"/>
                    <a:gd name="T6" fmla="*/ 28 w 131"/>
                    <a:gd name="T7" fmla="*/ 99 h 132"/>
                    <a:gd name="T8" fmla="*/ 1 w 131"/>
                    <a:gd name="T9" fmla="*/ 47 h 132"/>
                    <a:gd name="T10" fmla="*/ 80 w 131"/>
                    <a:gd name="T11" fmla="*/ 0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1" h="132">
                      <a:moveTo>
                        <a:pt x="80" y="0"/>
                      </a:moveTo>
                      <a:cubicBezTo>
                        <a:pt x="80" y="0"/>
                        <a:pt x="110" y="45"/>
                        <a:pt x="116" y="70"/>
                      </a:cubicBezTo>
                      <a:cubicBezTo>
                        <a:pt x="123" y="95"/>
                        <a:pt x="131" y="111"/>
                        <a:pt x="103" y="121"/>
                      </a:cubicBezTo>
                      <a:cubicBezTo>
                        <a:pt x="74" y="132"/>
                        <a:pt x="46" y="122"/>
                        <a:pt x="28" y="99"/>
                      </a:cubicBezTo>
                      <a:cubicBezTo>
                        <a:pt x="28" y="99"/>
                        <a:pt x="0" y="64"/>
                        <a:pt x="1" y="47"/>
                      </a:cubicBezTo>
                      <a:cubicBezTo>
                        <a:pt x="3" y="30"/>
                        <a:pt x="80" y="0"/>
                        <a:pt x="8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B271"/>
                    </a:gs>
                    <a:gs pos="100000">
                      <a:srgbClr val="FFA86C"/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6" name="任意多边形: 形状 165">
                  <a:extLst>
                    <a:ext uri="{FF2B5EF4-FFF2-40B4-BE49-F238E27FC236}">
                      <a16:creationId xmlns:a16="http://schemas.microsoft.com/office/drawing/2014/main" id="{91C69112-16B2-5448-1450-BD7105BC04CA}"/>
                    </a:ext>
                  </a:extLst>
                </p:cNvPr>
                <p:cNvSpPr/>
                <p:nvPr/>
              </p:nvSpPr>
              <p:spPr bwMode="auto">
                <a:xfrm>
                  <a:off x="6388101" y="1257300"/>
                  <a:ext cx="92075" cy="139700"/>
                </a:xfrm>
                <a:custGeom>
                  <a:avLst/>
                  <a:gdLst>
                    <a:gd name="T0" fmla="*/ 1 w 28"/>
                    <a:gd name="T1" fmla="*/ 0 h 42"/>
                    <a:gd name="T2" fmla="*/ 28 w 28"/>
                    <a:gd name="T3" fmla="*/ 29 h 42"/>
                    <a:gd name="T4" fmla="*/ 9 w 28"/>
                    <a:gd name="T5" fmla="*/ 42 h 42"/>
                    <a:gd name="T6" fmla="*/ 0 w 28"/>
                    <a:gd name="T7" fmla="*/ 5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8" h="42">
                      <a:moveTo>
                        <a:pt x="1" y="0"/>
                      </a:moveTo>
                      <a:cubicBezTo>
                        <a:pt x="9" y="10"/>
                        <a:pt x="18" y="20"/>
                        <a:pt x="28" y="29"/>
                      </a:cubicBezTo>
                      <a:cubicBezTo>
                        <a:pt x="22" y="33"/>
                        <a:pt x="16" y="38"/>
                        <a:pt x="9" y="42"/>
                      </a:cubicBezTo>
                      <a:cubicBezTo>
                        <a:pt x="6" y="30"/>
                        <a:pt x="3" y="17"/>
                        <a:pt x="0" y="5"/>
                      </a:cubicBezTo>
                    </a:path>
                  </a:pathLst>
                </a:custGeom>
                <a:gradFill>
                  <a:gsLst>
                    <a:gs pos="100000">
                      <a:srgbClr val="FFB271"/>
                    </a:gs>
                    <a:gs pos="0">
                      <a:srgbClr val="FF805D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7" name="任意多边形: 形状 166">
                  <a:extLst>
                    <a:ext uri="{FF2B5EF4-FFF2-40B4-BE49-F238E27FC236}">
                      <a16:creationId xmlns:a16="http://schemas.microsoft.com/office/drawing/2014/main" id="{13BF5769-5168-9B16-CAC5-3FE570384F72}"/>
                    </a:ext>
                  </a:extLst>
                </p:cNvPr>
                <p:cNvSpPr/>
                <p:nvPr/>
              </p:nvSpPr>
              <p:spPr bwMode="auto">
                <a:xfrm>
                  <a:off x="5926138" y="968375"/>
                  <a:ext cx="485775" cy="560388"/>
                </a:xfrm>
                <a:custGeom>
                  <a:avLst/>
                  <a:gdLst>
                    <a:gd name="T0" fmla="*/ 139 w 147"/>
                    <a:gd name="T1" fmla="*/ 15 h 170"/>
                    <a:gd name="T2" fmla="*/ 122 w 147"/>
                    <a:gd name="T3" fmla="*/ 3 h 170"/>
                    <a:gd name="T4" fmla="*/ 121 w 147"/>
                    <a:gd name="T5" fmla="*/ 3 h 170"/>
                    <a:gd name="T6" fmla="*/ 117 w 147"/>
                    <a:gd name="T7" fmla="*/ 2 h 170"/>
                    <a:gd name="T8" fmla="*/ 75 w 147"/>
                    <a:gd name="T9" fmla="*/ 28 h 170"/>
                    <a:gd name="T10" fmla="*/ 73 w 147"/>
                    <a:gd name="T11" fmla="*/ 36 h 170"/>
                    <a:gd name="T12" fmla="*/ 24 w 147"/>
                    <a:gd name="T13" fmla="*/ 93 h 170"/>
                    <a:gd name="T14" fmla="*/ 21 w 147"/>
                    <a:gd name="T15" fmla="*/ 95 h 170"/>
                    <a:gd name="T16" fmla="*/ 9 w 147"/>
                    <a:gd name="T17" fmla="*/ 100 h 170"/>
                    <a:gd name="T18" fmla="*/ 34 w 147"/>
                    <a:gd name="T19" fmla="*/ 145 h 170"/>
                    <a:gd name="T20" fmla="*/ 34 w 147"/>
                    <a:gd name="T21" fmla="*/ 148 h 170"/>
                    <a:gd name="T22" fmla="*/ 43 w 147"/>
                    <a:gd name="T23" fmla="*/ 164 h 170"/>
                    <a:gd name="T24" fmla="*/ 77 w 147"/>
                    <a:gd name="T25" fmla="*/ 165 h 170"/>
                    <a:gd name="T26" fmla="*/ 78 w 147"/>
                    <a:gd name="T27" fmla="*/ 162 h 170"/>
                    <a:gd name="T28" fmla="*/ 69 w 147"/>
                    <a:gd name="T29" fmla="*/ 141 h 170"/>
                    <a:gd name="T30" fmla="*/ 70 w 147"/>
                    <a:gd name="T31" fmla="*/ 138 h 170"/>
                    <a:gd name="T32" fmla="*/ 78 w 147"/>
                    <a:gd name="T33" fmla="*/ 137 h 170"/>
                    <a:gd name="T34" fmla="*/ 79 w 147"/>
                    <a:gd name="T35" fmla="*/ 136 h 170"/>
                    <a:gd name="T36" fmla="*/ 80 w 147"/>
                    <a:gd name="T37" fmla="*/ 130 h 170"/>
                    <a:gd name="T38" fmla="*/ 73 w 147"/>
                    <a:gd name="T39" fmla="*/ 99 h 170"/>
                    <a:gd name="T40" fmla="*/ 145 w 147"/>
                    <a:gd name="T41" fmla="*/ 49 h 170"/>
                    <a:gd name="T42" fmla="*/ 147 w 147"/>
                    <a:gd name="T43" fmla="*/ 36 h 170"/>
                    <a:gd name="T44" fmla="*/ 139 w 147"/>
                    <a:gd name="T45" fmla="*/ 15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47" h="170">
                      <a:moveTo>
                        <a:pt x="139" y="15"/>
                      </a:moveTo>
                      <a:cubicBezTo>
                        <a:pt x="134" y="9"/>
                        <a:pt x="128" y="5"/>
                        <a:pt x="122" y="3"/>
                      </a:cubicBezTo>
                      <a:cubicBezTo>
                        <a:pt x="122" y="3"/>
                        <a:pt x="121" y="3"/>
                        <a:pt x="121" y="3"/>
                      </a:cubicBezTo>
                      <a:cubicBezTo>
                        <a:pt x="119" y="3"/>
                        <a:pt x="118" y="3"/>
                        <a:pt x="117" y="2"/>
                      </a:cubicBezTo>
                      <a:cubicBezTo>
                        <a:pt x="99" y="0"/>
                        <a:pt x="80" y="11"/>
                        <a:pt x="75" y="28"/>
                      </a:cubicBezTo>
                      <a:cubicBezTo>
                        <a:pt x="74" y="30"/>
                        <a:pt x="73" y="33"/>
                        <a:pt x="73" y="36"/>
                      </a:cubicBezTo>
                      <a:cubicBezTo>
                        <a:pt x="40" y="49"/>
                        <a:pt x="20" y="68"/>
                        <a:pt x="24" y="93"/>
                      </a:cubicBezTo>
                      <a:cubicBezTo>
                        <a:pt x="24" y="94"/>
                        <a:pt x="23" y="95"/>
                        <a:pt x="21" y="95"/>
                      </a:cubicBezTo>
                      <a:cubicBezTo>
                        <a:pt x="18" y="94"/>
                        <a:pt x="14" y="94"/>
                        <a:pt x="9" y="100"/>
                      </a:cubicBezTo>
                      <a:cubicBezTo>
                        <a:pt x="0" y="110"/>
                        <a:pt x="8" y="131"/>
                        <a:pt x="34" y="145"/>
                      </a:cubicBezTo>
                      <a:cubicBezTo>
                        <a:pt x="35" y="146"/>
                        <a:pt x="35" y="147"/>
                        <a:pt x="34" y="148"/>
                      </a:cubicBezTo>
                      <a:cubicBezTo>
                        <a:pt x="31" y="151"/>
                        <a:pt x="26" y="159"/>
                        <a:pt x="43" y="164"/>
                      </a:cubicBezTo>
                      <a:cubicBezTo>
                        <a:pt x="60" y="170"/>
                        <a:pt x="72" y="167"/>
                        <a:pt x="77" y="165"/>
                      </a:cubicBezTo>
                      <a:cubicBezTo>
                        <a:pt x="78" y="165"/>
                        <a:pt x="78" y="163"/>
                        <a:pt x="78" y="162"/>
                      </a:cubicBezTo>
                      <a:cubicBezTo>
                        <a:pt x="69" y="141"/>
                        <a:pt x="69" y="141"/>
                        <a:pt x="69" y="141"/>
                      </a:cubicBezTo>
                      <a:cubicBezTo>
                        <a:pt x="68" y="140"/>
                        <a:pt x="69" y="139"/>
                        <a:pt x="70" y="138"/>
                      </a:cubicBezTo>
                      <a:cubicBezTo>
                        <a:pt x="78" y="137"/>
                        <a:pt x="78" y="137"/>
                        <a:pt x="78" y="137"/>
                      </a:cubicBezTo>
                      <a:cubicBezTo>
                        <a:pt x="79" y="136"/>
                        <a:pt x="79" y="136"/>
                        <a:pt x="79" y="136"/>
                      </a:cubicBezTo>
                      <a:cubicBezTo>
                        <a:pt x="81" y="135"/>
                        <a:pt x="82" y="132"/>
                        <a:pt x="80" y="130"/>
                      </a:cubicBezTo>
                      <a:cubicBezTo>
                        <a:pt x="75" y="123"/>
                        <a:pt x="63" y="106"/>
                        <a:pt x="73" y="99"/>
                      </a:cubicBezTo>
                      <a:cubicBezTo>
                        <a:pt x="85" y="91"/>
                        <a:pt x="137" y="70"/>
                        <a:pt x="145" y="49"/>
                      </a:cubicBezTo>
                      <a:cubicBezTo>
                        <a:pt x="146" y="45"/>
                        <a:pt x="147" y="41"/>
                        <a:pt x="147" y="36"/>
                      </a:cubicBezTo>
                      <a:cubicBezTo>
                        <a:pt x="147" y="36"/>
                        <a:pt x="145" y="21"/>
                        <a:pt x="139" y="15"/>
                      </a:cubicBezTo>
                      <a:close/>
                    </a:path>
                  </a:pathLst>
                </a:cu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8" name="任意多边形: 形状 167">
                  <a:extLst>
                    <a:ext uri="{FF2B5EF4-FFF2-40B4-BE49-F238E27FC236}">
                      <a16:creationId xmlns:a16="http://schemas.microsoft.com/office/drawing/2014/main" id="{5FB4C271-A5E2-7D0C-F66F-3BF11546DEF8}"/>
                    </a:ext>
                  </a:extLst>
                </p:cNvPr>
                <p:cNvSpPr/>
                <p:nvPr/>
              </p:nvSpPr>
              <p:spPr bwMode="auto">
                <a:xfrm>
                  <a:off x="6061076" y="1336675"/>
                  <a:ext cx="128588" cy="149225"/>
                </a:xfrm>
                <a:custGeom>
                  <a:avLst/>
                  <a:gdLst>
                    <a:gd name="T0" fmla="*/ 39 w 39"/>
                    <a:gd name="T1" fmla="*/ 29 h 45"/>
                    <a:gd name="T2" fmla="*/ 12 w 39"/>
                    <a:gd name="T3" fmla="*/ 11 h 45"/>
                    <a:gd name="T4" fmla="*/ 38 w 39"/>
                    <a:gd name="T5" fmla="*/ 44 h 45"/>
                    <a:gd name="T6" fmla="*/ 39 w 39"/>
                    <a:gd name="T7" fmla="*/ 29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" h="45">
                      <a:moveTo>
                        <a:pt x="39" y="29"/>
                      </a:moveTo>
                      <a:cubicBezTo>
                        <a:pt x="39" y="29"/>
                        <a:pt x="25" y="0"/>
                        <a:pt x="12" y="11"/>
                      </a:cubicBezTo>
                      <a:cubicBezTo>
                        <a:pt x="0" y="22"/>
                        <a:pt x="26" y="45"/>
                        <a:pt x="38" y="44"/>
                      </a:cubicBezTo>
                      <a:lnTo>
                        <a:pt x="39" y="29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FFB271"/>
                    </a:gs>
                    <a:gs pos="0">
                      <a:srgbClr val="FF805D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9" name="任意多边形: 形状 168">
                  <a:extLst>
                    <a:ext uri="{FF2B5EF4-FFF2-40B4-BE49-F238E27FC236}">
                      <a16:creationId xmlns:a16="http://schemas.microsoft.com/office/drawing/2014/main" id="{D32B9D77-00C3-EE27-1F5A-99AA5F40BF9A}"/>
                    </a:ext>
                  </a:extLst>
                </p:cNvPr>
                <p:cNvSpPr/>
                <p:nvPr/>
              </p:nvSpPr>
              <p:spPr bwMode="auto">
                <a:xfrm>
                  <a:off x="6361113" y="1682750"/>
                  <a:ext cx="984250" cy="1143000"/>
                </a:xfrm>
                <a:custGeom>
                  <a:avLst/>
                  <a:gdLst>
                    <a:gd name="T0" fmla="*/ 68 w 298"/>
                    <a:gd name="T1" fmla="*/ 13 h 347"/>
                    <a:gd name="T2" fmla="*/ 176 w 298"/>
                    <a:gd name="T3" fmla="*/ 111 h 347"/>
                    <a:gd name="T4" fmla="*/ 266 w 298"/>
                    <a:gd name="T5" fmla="*/ 90 h 347"/>
                    <a:gd name="T6" fmla="*/ 298 w 298"/>
                    <a:gd name="T7" fmla="*/ 133 h 347"/>
                    <a:gd name="T8" fmla="*/ 102 w 298"/>
                    <a:gd name="T9" fmla="*/ 174 h 347"/>
                    <a:gd name="T10" fmla="*/ 69 w 298"/>
                    <a:gd name="T11" fmla="*/ 147 h 347"/>
                    <a:gd name="T12" fmla="*/ 45 w 298"/>
                    <a:gd name="T13" fmla="*/ 258 h 347"/>
                    <a:gd name="T14" fmla="*/ 53 w 298"/>
                    <a:gd name="T15" fmla="*/ 326 h 347"/>
                    <a:gd name="T16" fmla="*/ 0 w 298"/>
                    <a:gd name="T17" fmla="*/ 347 h 347"/>
                    <a:gd name="T18" fmla="*/ 24 w 298"/>
                    <a:gd name="T19" fmla="*/ 168 h 347"/>
                    <a:gd name="T20" fmla="*/ 2 w 298"/>
                    <a:gd name="T21" fmla="*/ 30 h 347"/>
                    <a:gd name="T22" fmla="*/ 9 w 298"/>
                    <a:gd name="T23" fmla="*/ 0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8" h="347">
                      <a:moveTo>
                        <a:pt x="68" y="13"/>
                      </a:moveTo>
                      <a:cubicBezTo>
                        <a:pt x="84" y="31"/>
                        <a:pt x="135" y="103"/>
                        <a:pt x="176" y="111"/>
                      </a:cubicBezTo>
                      <a:cubicBezTo>
                        <a:pt x="239" y="123"/>
                        <a:pt x="266" y="90"/>
                        <a:pt x="266" y="90"/>
                      </a:cubicBezTo>
                      <a:cubicBezTo>
                        <a:pt x="298" y="133"/>
                        <a:pt x="298" y="133"/>
                        <a:pt x="298" y="133"/>
                      </a:cubicBezTo>
                      <a:cubicBezTo>
                        <a:pt x="298" y="133"/>
                        <a:pt x="226" y="248"/>
                        <a:pt x="102" y="174"/>
                      </a:cubicBezTo>
                      <a:cubicBezTo>
                        <a:pt x="83" y="162"/>
                        <a:pt x="69" y="147"/>
                        <a:pt x="69" y="147"/>
                      </a:cubicBezTo>
                      <a:cubicBezTo>
                        <a:pt x="69" y="147"/>
                        <a:pt x="48" y="208"/>
                        <a:pt x="45" y="258"/>
                      </a:cubicBezTo>
                      <a:cubicBezTo>
                        <a:pt x="42" y="307"/>
                        <a:pt x="53" y="326"/>
                        <a:pt x="53" y="326"/>
                      </a:cubicBezTo>
                      <a:cubicBezTo>
                        <a:pt x="0" y="347"/>
                        <a:pt x="0" y="347"/>
                        <a:pt x="0" y="347"/>
                      </a:cubicBezTo>
                      <a:cubicBezTo>
                        <a:pt x="0" y="347"/>
                        <a:pt x="18" y="247"/>
                        <a:pt x="24" y="168"/>
                      </a:cubicBezTo>
                      <a:cubicBezTo>
                        <a:pt x="29" y="90"/>
                        <a:pt x="27" y="74"/>
                        <a:pt x="2" y="30"/>
                      </a:cubicBezTo>
                      <a:cubicBezTo>
                        <a:pt x="9" y="0"/>
                        <a:pt x="9" y="0"/>
                        <a:pt x="9" y="0"/>
                      </a:cubicBezTo>
                    </a:path>
                  </a:pathLst>
                </a:custGeom>
                <a:gradFill>
                  <a:gsLst>
                    <a:gs pos="0">
                      <a:srgbClr val="006AF1"/>
                    </a:gs>
                    <a:gs pos="100000">
                      <a:srgbClr val="0028BA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0" name="任意多边形: 形状 169">
                  <a:extLst>
                    <a:ext uri="{FF2B5EF4-FFF2-40B4-BE49-F238E27FC236}">
                      <a16:creationId xmlns:a16="http://schemas.microsoft.com/office/drawing/2014/main" id="{EEEDC85E-FFAA-8891-7828-D7BDC5B17832}"/>
                    </a:ext>
                  </a:extLst>
                </p:cNvPr>
                <p:cNvSpPr/>
                <p:nvPr/>
              </p:nvSpPr>
              <p:spPr bwMode="auto">
                <a:xfrm>
                  <a:off x="7210426" y="1958975"/>
                  <a:ext cx="184150" cy="214313"/>
                </a:xfrm>
                <a:custGeom>
                  <a:avLst/>
                  <a:gdLst>
                    <a:gd name="T0" fmla="*/ 46 w 56"/>
                    <a:gd name="T1" fmla="*/ 65 h 65"/>
                    <a:gd name="T2" fmla="*/ 40 w 56"/>
                    <a:gd name="T3" fmla="*/ 61 h 65"/>
                    <a:gd name="T4" fmla="*/ 10 w 56"/>
                    <a:gd name="T5" fmla="*/ 23 h 65"/>
                    <a:gd name="T6" fmla="*/ 3 w 56"/>
                    <a:gd name="T7" fmla="*/ 14 h 65"/>
                    <a:gd name="T8" fmla="*/ 4 w 56"/>
                    <a:gd name="T9" fmla="*/ 3 h 65"/>
                    <a:gd name="T10" fmla="*/ 16 w 56"/>
                    <a:gd name="T11" fmla="*/ 4 h 65"/>
                    <a:gd name="T12" fmla="*/ 22 w 56"/>
                    <a:gd name="T13" fmla="*/ 12 h 65"/>
                    <a:gd name="T14" fmla="*/ 53 w 56"/>
                    <a:gd name="T15" fmla="*/ 52 h 65"/>
                    <a:gd name="T16" fmla="*/ 51 w 56"/>
                    <a:gd name="T17" fmla="*/ 63 h 65"/>
                    <a:gd name="T18" fmla="*/ 46 w 56"/>
                    <a:gd name="T19" fmla="*/ 6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65">
                      <a:moveTo>
                        <a:pt x="46" y="65"/>
                      </a:moveTo>
                      <a:cubicBezTo>
                        <a:pt x="44" y="65"/>
                        <a:pt x="41" y="63"/>
                        <a:pt x="40" y="61"/>
                      </a:cubicBezTo>
                      <a:cubicBezTo>
                        <a:pt x="26" y="41"/>
                        <a:pt x="17" y="30"/>
                        <a:pt x="10" y="23"/>
                      </a:cubicBezTo>
                      <a:cubicBezTo>
                        <a:pt x="8" y="20"/>
                        <a:pt x="5" y="17"/>
                        <a:pt x="3" y="14"/>
                      </a:cubicBezTo>
                      <a:cubicBezTo>
                        <a:pt x="0" y="11"/>
                        <a:pt x="1" y="6"/>
                        <a:pt x="4" y="3"/>
                      </a:cubicBezTo>
                      <a:cubicBezTo>
                        <a:pt x="8" y="0"/>
                        <a:pt x="13" y="1"/>
                        <a:pt x="16" y="4"/>
                      </a:cubicBezTo>
                      <a:cubicBezTo>
                        <a:pt x="18" y="7"/>
                        <a:pt x="20" y="9"/>
                        <a:pt x="22" y="12"/>
                      </a:cubicBezTo>
                      <a:cubicBezTo>
                        <a:pt x="29" y="20"/>
                        <a:pt x="38" y="31"/>
                        <a:pt x="53" y="52"/>
                      </a:cubicBezTo>
                      <a:cubicBezTo>
                        <a:pt x="56" y="56"/>
                        <a:pt x="55" y="61"/>
                        <a:pt x="51" y="63"/>
                      </a:cubicBezTo>
                      <a:cubicBezTo>
                        <a:pt x="50" y="64"/>
                        <a:pt x="48" y="65"/>
                        <a:pt x="46" y="65"/>
                      </a:cubicBezTo>
                      <a:close/>
                    </a:path>
                  </a:pathLst>
                </a:cu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1" name="任意多边形: 形状 170">
                  <a:extLst>
                    <a:ext uri="{FF2B5EF4-FFF2-40B4-BE49-F238E27FC236}">
                      <a16:creationId xmlns:a16="http://schemas.microsoft.com/office/drawing/2014/main" id="{AC2C69EA-38A8-462D-DBBA-EFF2AB1B4AD4}"/>
                    </a:ext>
                  </a:extLst>
                </p:cNvPr>
                <p:cNvSpPr/>
                <p:nvPr/>
              </p:nvSpPr>
              <p:spPr bwMode="auto">
                <a:xfrm>
                  <a:off x="7354888" y="1679575"/>
                  <a:ext cx="307975" cy="336550"/>
                </a:xfrm>
                <a:custGeom>
                  <a:avLst/>
                  <a:gdLst>
                    <a:gd name="T0" fmla="*/ 7 w 93"/>
                    <a:gd name="T1" fmla="*/ 0 h 102"/>
                    <a:gd name="T2" fmla="*/ 17 w 93"/>
                    <a:gd name="T3" fmla="*/ 10 h 102"/>
                    <a:gd name="T4" fmla="*/ 20 w 93"/>
                    <a:gd name="T5" fmla="*/ 24 h 102"/>
                    <a:gd name="T6" fmla="*/ 21 w 93"/>
                    <a:gd name="T7" fmla="*/ 47 h 102"/>
                    <a:gd name="T8" fmla="*/ 52 w 93"/>
                    <a:gd name="T9" fmla="*/ 22 h 102"/>
                    <a:gd name="T10" fmla="*/ 90 w 93"/>
                    <a:gd name="T11" fmla="*/ 17 h 102"/>
                    <a:gd name="T12" fmla="*/ 49 w 93"/>
                    <a:gd name="T13" fmla="*/ 42 h 102"/>
                    <a:gd name="T14" fmla="*/ 93 w 93"/>
                    <a:gd name="T15" fmla="*/ 30 h 102"/>
                    <a:gd name="T16" fmla="*/ 58 w 93"/>
                    <a:gd name="T17" fmla="*/ 47 h 102"/>
                    <a:gd name="T18" fmla="*/ 80 w 93"/>
                    <a:gd name="T19" fmla="*/ 41 h 102"/>
                    <a:gd name="T20" fmla="*/ 89 w 93"/>
                    <a:gd name="T21" fmla="*/ 42 h 102"/>
                    <a:gd name="T22" fmla="*/ 52 w 93"/>
                    <a:gd name="T23" fmla="*/ 62 h 102"/>
                    <a:gd name="T24" fmla="*/ 80 w 93"/>
                    <a:gd name="T25" fmla="*/ 51 h 102"/>
                    <a:gd name="T26" fmla="*/ 75 w 93"/>
                    <a:gd name="T27" fmla="*/ 60 h 102"/>
                    <a:gd name="T28" fmla="*/ 21 w 93"/>
                    <a:gd name="T29" fmla="*/ 102 h 102"/>
                    <a:gd name="T30" fmla="*/ 3 w 93"/>
                    <a:gd name="T31" fmla="*/ 61 h 102"/>
                    <a:gd name="T32" fmla="*/ 7 w 93"/>
                    <a:gd name="T33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3" h="102">
                      <a:moveTo>
                        <a:pt x="7" y="0"/>
                      </a:moveTo>
                      <a:cubicBezTo>
                        <a:pt x="11" y="1"/>
                        <a:pt x="15" y="5"/>
                        <a:pt x="17" y="10"/>
                      </a:cubicBezTo>
                      <a:cubicBezTo>
                        <a:pt x="19" y="14"/>
                        <a:pt x="20" y="19"/>
                        <a:pt x="20" y="24"/>
                      </a:cubicBezTo>
                      <a:cubicBezTo>
                        <a:pt x="20" y="32"/>
                        <a:pt x="21" y="39"/>
                        <a:pt x="21" y="47"/>
                      </a:cubicBezTo>
                      <a:cubicBezTo>
                        <a:pt x="30" y="36"/>
                        <a:pt x="40" y="28"/>
                        <a:pt x="52" y="22"/>
                      </a:cubicBezTo>
                      <a:cubicBezTo>
                        <a:pt x="63" y="16"/>
                        <a:pt x="77" y="14"/>
                        <a:pt x="90" y="17"/>
                      </a:cubicBezTo>
                      <a:cubicBezTo>
                        <a:pt x="78" y="27"/>
                        <a:pt x="64" y="36"/>
                        <a:pt x="49" y="42"/>
                      </a:cubicBezTo>
                      <a:cubicBezTo>
                        <a:pt x="61" y="32"/>
                        <a:pt x="77" y="28"/>
                        <a:pt x="93" y="30"/>
                      </a:cubicBezTo>
                      <a:cubicBezTo>
                        <a:pt x="82" y="38"/>
                        <a:pt x="70" y="44"/>
                        <a:pt x="58" y="47"/>
                      </a:cubicBezTo>
                      <a:cubicBezTo>
                        <a:pt x="65" y="45"/>
                        <a:pt x="72" y="43"/>
                        <a:pt x="80" y="41"/>
                      </a:cubicBezTo>
                      <a:cubicBezTo>
                        <a:pt x="83" y="40"/>
                        <a:pt x="87" y="39"/>
                        <a:pt x="89" y="42"/>
                      </a:cubicBezTo>
                      <a:cubicBezTo>
                        <a:pt x="77" y="49"/>
                        <a:pt x="65" y="56"/>
                        <a:pt x="52" y="62"/>
                      </a:cubicBezTo>
                      <a:cubicBezTo>
                        <a:pt x="62" y="58"/>
                        <a:pt x="71" y="55"/>
                        <a:pt x="80" y="51"/>
                      </a:cubicBezTo>
                      <a:cubicBezTo>
                        <a:pt x="82" y="54"/>
                        <a:pt x="78" y="58"/>
                        <a:pt x="75" y="60"/>
                      </a:cubicBezTo>
                      <a:cubicBezTo>
                        <a:pt x="55" y="72"/>
                        <a:pt x="37" y="86"/>
                        <a:pt x="21" y="102"/>
                      </a:cubicBezTo>
                      <a:cubicBezTo>
                        <a:pt x="9" y="84"/>
                        <a:pt x="0" y="83"/>
                        <a:pt x="3" y="61"/>
                      </a:cubicBezTo>
                      <a:cubicBezTo>
                        <a:pt x="4" y="56"/>
                        <a:pt x="9" y="1"/>
                        <a:pt x="7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B271"/>
                    </a:gs>
                    <a:gs pos="100000">
                      <a:srgbClr val="FF805D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2" name="任意多边形: 形状 171">
                  <a:extLst>
                    <a:ext uri="{FF2B5EF4-FFF2-40B4-BE49-F238E27FC236}">
                      <a16:creationId xmlns:a16="http://schemas.microsoft.com/office/drawing/2014/main" id="{4EF47824-5DCC-6269-24A5-476B5D7B00C8}"/>
                    </a:ext>
                  </a:extLst>
                </p:cNvPr>
                <p:cNvSpPr/>
                <p:nvPr/>
              </p:nvSpPr>
              <p:spPr bwMode="auto">
                <a:xfrm>
                  <a:off x="4173538" y="2181225"/>
                  <a:ext cx="2366963" cy="622300"/>
                </a:xfrm>
                <a:custGeom>
                  <a:avLst/>
                  <a:gdLst>
                    <a:gd name="T0" fmla="*/ 536 w 717"/>
                    <a:gd name="T1" fmla="*/ 189 h 189"/>
                    <a:gd name="T2" fmla="*/ 399 w 717"/>
                    <a:gd name="T3" fmla="*/ 160 h 189"/>
                    <a:gd name="T4" fmla="*/ 26 w 717"/>
                    <a:gd name="T5" fmla="*/ 138 h 189"/>
                    <a:gd name="T6" fmla="*/ 33 w 717"/>
                    <a:gd name="T7" fmla="*/ 104 h 189"/>
                    <a:gd name="T8" fmla="*/ 0 w 717"/>
                    <a:gd name="T9" fmla="*/ 98 h 189"/>
                    <a:gd name="T10" fmla="*/ 421 w 717"/>
                    <a:gd name="T11" fmla="*/ 117 h 189"/>
                    <a:gd name="T12" fmla="*/ 639 w 717"/>
                    <a:gd name="T13" fmla="*/ 124 h 189"/>
                    <a:gd name="T14" fmla="*/ 713 w 717"/>
                    <a:gd name="T15" fmla="*/ 64 h 189"/>
                    <a:gd name="T16" fmla="*/ 717 w 717"/>
                    <a:gd name="T17" fmla="*/ 92 h 189"/>
                    <a:gd name="T18" fmla="*/ 656 w 717"/>
                    <a:gd name="T19" fmla="*/ 169 h 189"/>
                    <a:gd name="T20" fmla="*/ 536 w 717"/>
                    <a:gd name="T21" fmla="*/ 189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17" h="189">
                      <a:moveTo>
                        <a:pt x="536" y="189"/>
                      </a:moveTo>
                      <a:cubicBezTo>
                        <a:pt x="486" y="189"/>
                        <a:pt x="436" y="179"/>
                        <a:pt x="399" y="160"/>
                      </a:cubicBezTo>
                      <a:cubicBezTo>
                        <a:pt x="279" y="99"/>
                        <a:pt x="152" y="54"/>
                        <a:pt x="26" y="138"/>
                      </a:cubicBezTo>
                      <a:cubicBezTo>
                        <a:pt x="33" y="104"/>
                        <a:pt x="33" y="104"/>
                        <a:pt x="33" y="10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146" y="0"/>
                        <a:pt x="295" y="52"/>
                        <a:pt x="421" y="117"/>
                      </a:cubicBezTo>
                      <a:cubicBezTo>
                        <a:pt x="477" y="146"/>
                        <a:pt x="571" y="149"/>
                        <a:pt x="639" y="124"/>
                      </a:cubicBezTo>
                      <a:cubicBezTo>
                        <a:pt x="667" y="113"/>
                        <a:pt x="698" y="99"/>
                        <a:pt x="713" y="64"/>
                      </a:cubicBezTo>
                      <a:cubicBezTo>
                        <a:pt x="717" y="92"/>
                        <a:pt x="717" y="92"/>
                        <a:pt x="717" y="92"/>
                      </a:cubicBezTo>
                      <a:cubicBezTo>
                        <a:pt x="717" y="92"/>
                        <a:pt x="709" y="149"/>
                        <a:pt x="656" y="169"/>
                      </a:cubicBezTo>
                      <a:cubicBezTo>
                        <a:pt x="619" y="182"/>
                        <a:pt x="578" y="189"/>
                        <a:pt x="536" y="189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3" name="任意多边形: 形状 172">
                  <a:extLst>
                    <a:ext uri="{FF2B5EF4-FFF2-40B4-BE49-F238E27FC236}">
                      <a16:creationId xmlns:a16="http://schemas.microsoft.com/office/drawing/2014/main" id="{64F06F31-3506-2542-57D7-4886505AC9E8}"/>
                    </a:ext>
                  </a:extLst>
                </p:cNvPr>
                <p:cNvSpPr/>
                <p:nvPr/>
              </p:nvSpPr>
              <p:spPr bwMode="auto">
                <a:xfrm>
                  <a:off x="4791076" y="3198813"/>
                  <a:ext cx="1131888" cy="566738"/>
                </a:xfrm>
                <a:custGeom>
                  <a:avLst/>
                  <a:gdLst>
                    <a:gd name="T0" fmla="*/ 665 w 713"/>
                    <a:gd name="T1" fmla="*/ 357 h 357"/>
                    <a:gd name="T2" fmla="*/ 0 w 713"/>
                    <a:gd name="T3" fmla="*/ 170 h 357"/>
                    <a:gd name="T4" fmla="*/ 47 w 713"/>
                    <a:gd name="T5" fmla="*/ 0 h 357"/>
                    <a:gd name="T6" fmla="*/ 713 w 713"/>
                    <a:gd name="T7" fmla="*/ 184 h 357"/>
                    <a:gd name="T8" fmla="*/ 665 w 713"/>
                    <a:gd name="T9" fmla="*/ 357 h 357"/>
                    <a:gd name="T10" fmla="*/ 665 w 713"/>
                    <a:gd name="T11" fmla="*/ 357 h 3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13" h="357">
                      <a:moveTo>
                        <a:pt x="665" y="357"/>
                      </a:moveTo>
                      <a:lnTo>
                        <a:pt x="0" y="170"/>
                      </a:lnTo>
                      <a:lnTo>
                        <a:pt x="47" y="0"/>
                      </a:lnTo>
                      <a:lnTo>
                        <a:pt x="713" y="184"/>
                      </a:lnTo>
                      <a:lnTo>
                        <a:pt x="665" y="357"/>
                      </a:lnTo>
                      <a:lnTo>
                        <a:pt x="665" y="357"/>
                      </a:lnTo>
                      <a:close/>
                    </a:path>
                  </a:pathLst>
                </a:custGeom>
                <a:solidFill>
                  <a:srgbClr val="82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4" name="任意多边形: 形状 173">
                  <a:extLst>
                    <a:ext uri="{FF2B5EF4-FFF2-40B4-BE49-F238E27FC236}">
                      <a16:creationId xmlns:a16="http://schemas.microsoft.com/office/drawing/2014/main" id="{51A90D8A-09E7-855A-CD06-CB98FE344BA4}"/>
                    </a:ext>
                  </a:extLst>
                </p:cNvPr>
                <p:cNvSpPr/>
                <p:nvPr/>
              </p:nvSpPr>
              <p:spPr bwMode="auto">
                <a:xfrm>
                  <a:off x="4806951" y="2954338"/>
                  <a:ext cx="1171575" cy="615950"/>
                </a:xfrm>
                <a:custGeom>
                  <a:avLst/>
                  <a:gdLst>
                    <a:gd name="T0" fmla="*/ 344 w 355"/>
                    <a:gd name="T1" fmla="*/ 86 h 187"/>
                    <a:gd name="T2" fmla="*/ 53 w 355"/>
                    <a:gd name="T3" fmla="*/ 5 h 187"/>
                    <a:gd name="T4" fmla="*/ 51 w 355"/>
                    <a:gd name="T5" fmla="*/ 4 h 187"/>
                    <a:gd name="T6" fmla="*/ 16 w 355"/>
                    <a:gd name="T7" fmla="*/ 24 h 187"/>
                    <a:gd name="T8" fmla="*/ 3 w 355"/>
                    <a:gd name="T9" fmla="*/ 69 h 187"/>
                    <a:gd name="T10" fmla="*/ 11 w 355"/>
                    <a:gd name="T11" fmla="*/ 96 h 187"/>
                    <a:gd name="T12" fmla="*/ 23 w 355"/>
                    <a:gd name="T13" fmla="*/ 105 h 187"/>
                    <a:gd name="T14" fmla="*/ 163 w 355"/>
                    <a:gd name="T15" fmla="*/ 173 h 187"/>
                    <a:gd name="T16" fmla="*/ 318 w 355"/>
                    <a:gd name="T17" fmla="*/ 187 h 187"/>
                    <a:gd name="T18" fmla="*/ 332 w 355"/>
                    <a:gd name="T19" fmla="*/ 185 h 187"/>
                    <a:gd name="T20" fmla="*/ 352 w 355"/>
                    <a:gd name="T21" fmla="*/ 114 h 187"/>
                    <a:gd name="T22" fmla="*/ 344 w 355"/>
                    <a:gd name="T23" fmla="*/ 86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55" h="187">
                      <a:moveTo>
                        <a:pt x="344" y="86"/>
                      </a:move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51" y="4"/>
                        <a:pt x="51" y="4"/>
                        <a:pt x="51" y="4"/>
                      </a:cubicBezTo>
                      <a:cubicBezTo>
                        <a:pt x="36" y="0"/>
                        <a:pt x="20" y="9"/>
                        <a:pt x="16" y="24"/>
                      </a:cubicBezTo>
                      <a:cubicBezTo>
                        <a:pt x="3" y="69"/>
                        <a:pt x="3" y="69"/>
                        <a:pt x="3" y="69"/>
                      </a:cubicBezTo>
                      <a:cubicBezTo>
                        <a:pt x="0" y="80"/>
                        <a:pt x="3" y="89"/>
                        <a:pt x="11" y="96"/>
                      </a:cubicBezTo>
                      <a:cubicBezTo>
                        <a:pt x="14" y="99"/>
                        <a:pt x="18" y="102"/>
                        <a:pt x="23" y="105"/>
                      </a:cubicBezTo>
                      <a:cubicBezTo>
                        <a:pt x="163" y="173"/>
                        <a:pt x="163" y="173"/>
                        <a:pt x="163" y="173"/>
                      </a:cubicBezTo>
                      <a:cubicBezTo>
                        <a:pt x="318" y="187"/>
                        <a:pt x="318" y="187"/>
                        <a:pt x="318" y="187"/>
                      </a:cubicBezTo>
                      <a:cubicBezTo>
                        <a:pt x="323" y="187"/>
                        <a:pt x="328" y="186"/>
                        <a:pt x="332" y="185"/>
                      </a:cubicBezTo>
                      <a:cubicBezTo>
                        <a:pt x="352" y="114"/>
                        <a:pt x="352" y="114"/>
                        <a:pt x="352" y="114"/>
                      </a:cubicBezTo>
                      <a:cubicBezTo>
                        <a:pt x="355" y="104"/>
                        <a:pt x="351" y="93"/>
                        <a:pt x="344" y="8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5" name="任意多边形: 形状 174">
                  <a:extLst>
                    <a:ext uri="{FF2B5EF4-FFF2-40B4-BE49-F238E27FC236}">
                      <a16:creationId xmlns:a16="http://schemas.microsoft.com/office/drawing/2014/main" id="{46CAC4FF-8B36-D8B3-8868-BC635EFB36E5}"/>
                    </a:ext>
                  </a:extLst>
                </p:cNvPr>
                <p:cNvSpPr/>
                <p:nvPr/>
              </p:nvSpPr>
              <p:spPr bwMode="auto">
                <a:xfrm>
                  <a:off x="4724401" y="3287714"/>
                  <a:ext cx="1174750" cy="731837"/>
                </a:xfrm>
                <a:custGeom>
                  <a:avLst/>
                  <a:gdLst>
                    <a:gd name="T0" fmla="*/ 186 w 356"/>
                    <a:gd name="T1" fmla="*/ 76 h 222"/>
                    <a:gd name="T2" fmla="*/ 47 w 356"/>
                    <a:gd name="T3" fmla="*/ 8 h 222"/>
                    <a:gd name="T4" fmla="*/ 35 w 356"/>
                    <a:gd name="T5" fmla="*/ 0 h 222"/>
                    <a:gd name="T6" fmla="*/ 5 w 356"/>
                    <a:gd name="T7" fmla="*/ 109 h 222"/>
                    <a:gd name="T8" fmla="*/ 25 w 356"/>
                    <a:gd name="T9" fmla="*/ 144 h 222"/>
                    <a:gd name="T10" fmla="*/ 290 w 356"/>
                    <a:gd name="T11" fmla="*/ 218 h 222"/>
                    <a:gd name="T12" fmla="*/ 325 w 356"/>
                    <a:gd name="T13" fmla="*/ 198 h 222"/>
                    <a:gd name="T14" fmla="*/ 356 w 356"/>
                    <a:gd name="T15" fmla="*/ 88 h 222"/>
                    <a:gd name="T16" fmla="*/ 341 w 356"/>
                    <a:gd name="T17" fmla="*/ 90 h 222"/>
                    <a:gd name="T18" fmla="*/ 186 w 356"/>
                    <a:gd name="T19" fmla="*/ 76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56" h="222">
                      <a:moveTo>
                        <a:pt x="186" y="76"/>
                      </a:moveTo>
                      <a:cubicBezTo>
                        <a:pt x="47" y="8"/>
                        <a:pt x="47" y="8"/>
                        <a:pt x="47" y="8"/>
                      </a:cubicBezTo>
                      <a:cubicBezTo>
                        <a:pt x="42" y="5"/>
                        <a:pt x="38" y="3"/>
                        <a:pt x="35" y="0"/>
                      </a:cubicBezTo>
                      <a:cubicBezTo>
                        <a:pt x="5" y="109"/>
                        <a:pt x="5" y="109"/>
                        <a:pt x="5" y="109"/>
                      </a:cubicBezTo>
                      <a:cubicBezTo>
                        <a:pt x="0" y="124"/>
                        <a:pt x="9" y="140"/>
                        <a:pt x="25" y="144"/>
                      </a:cubicBezTo>
                      <a:cubicBezTo>
                        <a:pt x="290" y="218"/>
                        <a:pt x="290" y="218"/>
                        <a:pt x="290" y="218"/>
                      </a:cubicBezTo>
                      <a:cubicBezTo>
                        <a:pt x="305" y="222"/>
                        <a:pt x="321" y="213"/>
                        <a:pt x="325" y="198"/>
                      </a:cubicBezTo>
                      <a:cubicBezTo>
                        <a:pt x="356" y="88"/>
                        <a:pt x="356" y="88"/>
                        <a:pt x="356" y="88"/>
                      </a:cubicBezTo>
                      <a:cubicBezTo>
                        <a:pt x="351" y="90"/>
                        <a:pt x="347" y="90"/>
                        <a:pt x="341" y="90"/>
                      </a:cubicBezTo>
                      <a:cubicBezTo>
                        <a:pt x="186" y="76"/>
                        <a:pt x="186" y="76"/>
                        <a:pt x="186" y="76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6" name="任意多边形: 形状 175">
                  <a:extLst>
                    <a:ext uri="{FF2B5EF4-FFF2-40B4-BE49-F238E27FC236}">
                      <a16:creationId xmlns:a16="http://schemas.microsoft.com/office/drawing/2014/main" id="{95FB0223-14F3-C68E-8AB7-108F4D1E5F80}"/>
                    </a:ext>
                  </a:extLst>
                </p:cNvPr>
                <p:cNvSpPr/>
                <p:nvPr/>
              </p:nvSpPr>
              <p:spPr bwMode="auto">
                <a:xfrm>
                  <a:off x="5226051" y="3402013"/>
                  <a:ext cx="231775" cy="260350"/>
                </a:xfrm>
                <a:custGeom>
                  <a:avLst/>
                  <a:gdLst>
                    <a:gd name="T0" fmla="*/ 108 w 146"/>
                    <a:gd name="T1" fmla="*/ 164 h 164"/>
                    <a:gd name="T2" fmla="*/ 0 w 146"/>
                    <a:gd name="T3" fmla="*/ 135 h 164"/>
                    <a:gd name="T4" fmla="*/ 38 w 146"/>
                    <a:gd name="T5" fmla="*/ 0 h 164"/>
                    <a:gd name="T6" fmla="*/ 146 w 146"/>
                    <a:gd name="T7" fmla="*/ 30 h 164"/>
                    <a:gd name="T8" fmla="*/ 108 w 146"/>
                    <a:gd name="T9" fmla="*/ 164 h 164"/>
                    <a:gd name="T10" fmla="*/ 108 w 146"/>
                    <a:gd name="T11" fmla="*/ 164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6" h="164">
                      <a:moveTo>
                        <a:pt x="108" y="164"/>
                      </a:moveTo>
                      <a:lnTo>
                        <a:pt x="0" y="135"/>
                      </a:lnTo>
                      <a:lnTo>
                        <a:pt x="38" y="0"/>
                      </a:lnTo>
                      <a:lnTo>
                        <a:pt x="146" y="30"/>
                      </a:lnTo>
                      <a:lnTo>
                        <a:pt x="108" y="164"/>
                      </a:lnTo>
                      <a:lnTo>
                        <a:pt x="108" y="1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7" name="任意多边形: 形状 176">
                  <a:extLst>
                    <a:ext uri="{FF2B5EF4-FFF2-40B4-BE49-F238E27FC236}">
                      <a16:creationId xmlns:a16="http://schemas.microsoft.com/office/drawing/2014/main" id="{354D4308-7A62-7BC5-C503-18182A0BA133}"/>
                    </a:ext>
                  </a:extLst>
                </p:cNvPr>
                <p:cNvSpPr/>
                <p:nvPr/>
              </p:nvSpPr>
              <p:spPr bwMode="auto">
                <a:xfrm>
                  <a:off x="5268913" y="3452813"/>
                  <a:ext cx="142875" cy="160338"/>
                </a:xfrm>
                <a:custGeom>
                  <a:avLst/>
                  <a:gdLst>
                    <a:gd name="T0" fmla="*/ 67 w 90"/>
                    <a:gd name="T1" fmla="*/ 101 h 101"/>
                    <a:gd name="T2" fmla="*/ 0 w 90"/>
                    <a:gd name="T3" fmla="*/ 83 h 101"/>
                    <a:gd name="T4" fmla="*/ 23 w 90"/>
                    <a:gd name="T5" fmla="*/ 0 h 101"/>
                    <a:gd name="T6" fmla="*/ 90 w 90"/>
                    <a:gd name="T7" fmla="*/ 18 h 101"/>
                    <a:gd name="T8" fmla="*/ 67 w 90"/>
                    <a:gd name="T9" fmla="*/ 101 h 101"/>
                    <a:gd name="T10" fmla="*/ 67 w 90"/>
                    <a:gd name="T11" fmla="*/ 101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0" h="101">
                      <a:moveTo>
                        <a:pt x="67" y="101"/>
                      </a:moveTo>
                      <a:lnTo>
                        <a:pt x="0" y="83"/>
                      </a:lnTo>
                      <a:lnTo>
                        <a:pt x="23" y="0"/>
                      </a:lnTo>
                      <a:lnTo>
                        <a:pt x="90" y="18"/>
                      </a:lnTo>
                      <a:lnTo>
                        <a:pt x="67" y="101"/>
                      </a:lnTo>
                      <a:lnTo>
                        <a:pt x="67" y="10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8" name="任意多边形: 形状 177">
                  <a:extLst>
                    <a:ext uri="{FF2B5EF4-FFF2-40B4-BE49-F238E27FC236}">
                      <a16:creationId xmlns:a16="http://schemas.microsoft.com/office/drawing/2014/main" id="{12AD7189-3DAE-DCFC-B371-244D46D053CB}"/>
                    </a:ext>
                  </a:extLst>
                </p:cNvPr>
                <p:cNvSpPr/>
                <p:nvPr/>
              </p:nvSpPr>
              <p:spPr bwMode="auto">
                <a:xfrm>
                  <a:off x="5246688" y="3024188"/>
                  <a:ext cx="71438" cy="39688"/>
                </a:xfrm>
                <a:custGeom>
                  <a:avLst/>
                  <a:gdLst>
                    <a:gd name="T0" fmla="*/ 41 w 45"/>
                    <a:gd name="T1" fmla="*/ 25 h 25"/>
                    <a:gd name="T2" fmla="*/ 0 w 45"/>
                    <a:gd name="T3" fmla="*/ 12 h 25"/>
                    <a:gd name="T4" fmla="*/ 4 w 45"/>
                    <a:gd name="T5" fmla="*/ 0 h 25"/>
                    <a:gd name="T6" fmla="*/ 45 w 45"/>
                    <a:gd name="T7" fmla="*/ 12 h 25"/>
                    <a:gd name="T8" fmla="*/ 41 w 45"/>
                    <a:gd name="T9" fmla="*/ 25 h 25"/>
                    <a:gd name="T10" fmla="*/ 41 w 45"/>
                    <a:gd name="T11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25">
                      <a:moveTo>
                        <a:pt x="41" y="25"/>
                      </a:moveTo>
                      <a:lnTo>
                        <a:pt x="0" y="12"/>
                      </a:lnTo>
                      <a:lnTo>
                        <a:pt x="4" y="0"/>
                      </a:lnTo>
                      <a:lnTo>
                        <a:pt x="45" y="12"/>
                      </a:lnTo>
                      <a:lnTo>
                        <a:pt x="41" y="25"/>
                      </a:lnTo>
                      <a:lnTo>
                        <a:pt x="41" y="2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9" name="任意多边形: 形状 178">
                  <a:extLst>
                    <a:ext uri="{FF2B5EF4-FFF2-40B4-BE49-F238E27FC236}">
                      <a16:creationId xmlns:a16="http://schemas.microsoft.com/office/drawing/2014/main" id="{8727C8CA-1255-DF2B-3143-C3C0EFDD0A3A}"/>
                    </a:ext>
                  </a:extLst>
                </p:cNvPr>
                <p:cNvSpPr/>
                <p:nvPr/>
              </p:nvSpPr>
              <p:spPr bwMode="auto">
                <a:xfrm>
                  <a:off x="5608638" y="3125788"/>
                  <a:ext cx="73025" cy="36513"/>
                </a:xfrm>
                <a:custGeom>
                  <a:avLst/>
                  <a:gdLst>
                    <a:gd name="T0" fmla="*/ 42 w 46"/>
                    <a:gd name="T1" fmla="*/ 23 h 23"/>
                    <a:gd name="T2" fmla="*/ 0 w 46"/>
                    <a:gd name="T3" fmla="*/ 13 h 23"/>
                    <a:gd name="T4" fmla="*/ 2 w 46"/>
                    <a:gd name="T5" fmla="*/ 0 h 23"/>
                    <a:gd name="T6" fmla="*/ 46 w 46"/>
                    <a:gd name="T7" fmla="*/ 11 h 23"/>
                    <a:gd name="T8" fmla="*/ 42 w 46"/>
                    <a:gd name="T9" fmla="*/ 23 h 23"/>
                    <a:gd name="T10" fmla="*/ 42 w 46"/>
                    <a:gd name="T11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23">
                      <a:moveTo>
                        <a:pt x="42" y="23"/>
                      </a:moveTo>
                      <a:lnTo>
                        <a:pt x="0" y="13"/>
                      </a:lnTo>
                      <a:lnTo>
                        <a:pt x="2" y="0"/>
                      </a:lnTo>
                      <a:lnTo>
                        <a:pt x="46" y="11"/>
                      </a:lnTo>
                      <a:lnTo>
                        <a:pt x="42" y="23"/>
                      </a:lnTo>
                      <a:lnTo>
                        <a:pt x="42" y="23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0" name="任意多边形: 形状 179">
                  <a:extLst>
                    <a:ext uri="{FF2B5EF4-FFF2-40B4-BE49-F238E27FC236}">
                      <a16:creationId xmlns:a16="http://schemas.microsoft.com/office/drawing/2014/main" id="{A75C730E-F7A6-5C1A-419D-175088E300D2}"/>
                    </a:ext>
                  </a:extLst>
                </p:cNvPr>
                <p:cNvSpPr/>
                <p:nvPr/>
              </p:nvSpPr>
              <p:spPr bwMode="auto">
                <a:xfrm>
                  <a:off x="5259388" y="2921000"/>
                  <a:ext cx="431800" cy="222250"/>
                </a:xfrm>
                <a:custGeom>
                  <a:avLst/>
                  <a:gdLst>
                    <a:gd name="T0" fmla="*/ 73 w 131"/>
                    <a:gd name="T1" fmla="*/ 10 h 67"/>
                    <a:gd name="T2" fmla="*/ 0 w 131"/>
                    <a:gd name="T3" fmla="*/ 32 h 67"/>
                    <a:gd name="T4" fmla="*/ 16 w 131"/>
                    <a:gd name="T5" fmla="*/ 36 h 67"/>
                    <a:gd name="T6" fmla="*/ 71 w 131"/>
                    <a:gd name="T7" fmla="*/ 19 h 67"/>
                    <a:gd name="T8" fmla="*/ 109 w 131"/>
                    <a:gd name="T9" fmla="*/ 62 h 67"/>
                    <a:gd name="T10" fmla="*/ 125 w 131"/>
                    <a:gd name="T11" fmla="*/ 67 h 67"/>
                    <a:gd name="T12" fmla="*/ 73 w 131"/>
                    <a:gd name="T13" fmla="*/ 1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" h="67">
                      <a:moveTo>
                        <a:pt x="73" y="10"/>
                      </a:moveTo>
                      <a:cubicBezTo>
                        <a:pt x="39" y="0"/>
                        <a:pt x="6" y="10"/>
                        <a:pt x="0" y="32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20" y="20"/>
                        <a:pt x="45" y="12"/>
                        <a:pt x="71" y="19"/>
                      </a:cubicBezTo>
                      <a:cubicBezTo>
                        <a:pt x="97" y="27"/>
                        <a:pt x="114" y="46"/>
                        <a:pt x="109" y="62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131" y="45"/>
                        <a:pt x="108" y="19"/>
                        <a:pt x="73" y="1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1" name="任意多边形: 形状 180">
                  <a:extLst>
                    <a:ext uri="{FF2B5EF4-FFF2-40B4-BE49-F238E27FC236}">
                      <a16:creationId xmlns:a16="http://schemas.microsoft.com/office/drawing/2014/main" id="{C7933DDB-5FBE-017C-BF43-BE7C029B0769}"/>
                    </a:ext>
                  </a:extLst>
                </p:cNvPr>
                <p:cNvSpPr/>
                <p:nvPr/>
              </p:nvSpPr>
              <p:spPr bwMode="auto">
                <a:xfrm>
                  <a:off x="6051551" y="1627188"/>
                  <a:ext cx="214313" cy="214313"/>
                </a:xfrm>
                <a:custGeom>
                  <a:avLst/>
                  <a:gdLst>
                    <a:gd name="T0" fmla="*/ 57 w 65"/>
                    <a:gd name="T1" fmla="*/ 65 h 65"/>
                    <a:gd name="T2" fmla="*/ 56 w 65"/>
                    <a:gd name="T3" fmla="*/ 65 h 65"/>
                    <a:gd name="T4" fmla="*/ 15 w 65"/>
                    <a:gd name="T5" fmla="*/ 52 h 65"/>
                    <a:gd name="T6" fmla="*/ 0 w 65"/>
                    <a:gd name="T7" fmla="*/ 23 h 65"/>
                    <a:gd name="T8" fmla="*/ 11 w 65"/>
                    <a:gd name="T9" fmla="*/ 2 h 65"/>
                    <a:gd name="T10" fmla="*/ 22 w 65"/>
                    <a:gd name="T11" fmla="*/ 4 h 65"/>
                    <a:gd name="T12" fmla="*/ 20 w 65"/>
                    <a:gd name="T13" fmla="*/ 15 h 65"/>
                    <a:gd name="T14" fmla="*/ 16 w 65"/>
                    <a:gd name="T15" fmla="*/ 23 h 65"/>
                    <a:gd name="T16" fmla="*/ 25 w 65"/>
                    <a:gd name="T17" fmla="*/ 40 h 65"/>
                    <a:gd name="T18" fmla="*/ 58 w 65"/>
                    <a:gd name="T19" fmla="*/ 49 h 65"/>
                    <a:gd name="T20" fmla="*/ 65 w 65"/>
                    <a:gd name="T21" fmla="*/ 58 h 65"/>
                    <a:gd name="T22" fmla="*/ 57 w 65"/>
                    <a:gd name="T23" fmla="*/ 6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5" h="65">
                      <a:moveTo>
                        <a:pt x="57" y="65"/>
                      </a:moveTo>
                      <a:cubicBezTo>
                        <a:pt x="57" y="65"/>
                        <a:pt x="56" y="65"/>
                        <a:pt x="56" y="65"/>
                      </a:cubicBezTo>
                      <a:cubicBezTo>
                        <a:pt x="43" y="64"/>
                        <a:pt x="28" y="62"/>
                        <a:pt x="15" y="52"/>
                      </a:cubicBezTo>
                      <a:cubicBezTo>
                        <a:pt x="8" y="46"/>
                        <a:pt x="0" y="35"/>
                        <a:pt x="0" y="23"/>
                      </a:cubicBezTo>
                      <a:cubicBezTo>
                        <a:pt x="0" y="15"/>
                        <a:pt x="4" y="8"/>
                        <a:pt x="11" y="2"/>
                      </a:cubicBezTo>
                      <a:cubicBezTo>
                        <a:pt x="14" y="0"/>
                        <a:pt x="19" y="0"/>
                        <a:pt x="22" y="4"/>
                      </a:cubicBezTo>
                      <a:cubicBezTo>
                        <a:pt x="25" y="7"/>
                        <a:pt x="24" y="12"/>
                        <a:pt x="20" y="15"/>
                      </a:cubicBezTo>
                      <a:cubicBezTo>
                        <a:pt x="18" y="17"/>
                        <a:pt x="16" y="20"/>
                        <a:pt x="16" y="23"/>
                      </a:cubicBezTo>
                      <a:cubicBezTo>
                        <a:pt x="16" y="29"/>
                        <a:pt x="21" y="36"/>
                        <a:pt x="25" y="40"/>
                      </a:cubicBezTo>
                      <a:cubicBezTo>
                        <a:pt x="33" y="46"/>
                        <a:pt x="44" y="48"/>
                        <a:pt x="58" y="49"/>
                      </a:cubicBezTo>
                      <a:cubicBezTo>
                        <a:pt x="62" y="50"/>
                        <a:pt x="65" y="54"/>
                        <a:pt x="65" y="58"/>
                      </a:cubicBezTo>
                      <a:cubicBezTo>
                        <a:pt x="64" y="62"/>
                        <a:pt x="61" y="65"/>
                        <a:pt x="57" y="65"/>
                      </a:cubicBezTo>
                      <a:close/>
                    </a:path>
                  </a:pathLst>
                </a:cu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2" name="任意多边形: 形状 181">
                  <a:extLst>
                    <a:ext uri="{FF2B5EF4-FFF2-40B4-BE49-F238E27FC236}">
                      <a16:creationId xmlns:a16="http://schemas.microsoft.com/office/drawing/2014/main" id="{49F4EE1D-1EEE-7D61-9630-2ED29BAE69A8}"/>
                    </a:ext>
                  </a:extLst>
                </p:cNvPr>
                <p:cNvSpPr/>
                <p:nvPr/>
              </p:nvSpPr>
              <p:spPr bwMode="auto">
                <a:xfrm>
                  <a:off x="6329363" y="1660525"/>
                  <a:ext cx="88900" cy="150813"/>
                </a:xfrm>
                <a:custGeom>
                  <a:avLst/>
                  <a:gdLst>
                    <a:gd name="T0" fmla="*/ 9 w 27"/>
                    <a:gd name="T1" fmla="*/ 46 h 46"/>
                    <a:gd name="T2" fmla="*/ 5 w 27"/>
                    <a:gd name="T3" fmla="*/ 45 h 46"/>
                    <a:gd name="T4" fmla="*/ 3 w 27"/>
                    <a:gd name="T5" fmla="*/ 33 h 46"/>
                    <a:gd name="T6" fmla="*/ 9 w 27"/>
                    <a:gd name="T7" fmla="*/ 10 h 46"/>
                    <a:gd name="T8" fmla="*/ 15 w 27"/>
                    <a:gd name="T9" fmla="*/ 1 h 46"/>
                    <a:gd name="T10" fmla="*/ 24 w 27"/>
                    <a:gd name="T11" fmla="*/ 7 h 46"/>
                    <a:gd name="T12" fmla="*/ 16 w 27"/>
                    <a:gd name="T13" fmla="*/ 43 h 46"/>
                    <a:gd name="T14" fmla="*/ 9 w 27"/>
                    <a:gd name="T15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7" h="46">
                      <a:moveTo>
                        <a:pt x="9" y="46"/>
                      </a:moveTo>
                      <a:cubicBezTo>
                        <a:pt x="8" y="46"/>
                        <a:pt x="6" y="46"/>
                        <a:pt x="5" y="45"/>
                      </a:cubicBezTo>
                      <a:cubicBezTo>
                        <a:pt x="1" y="42"/>
                        <a:pt x="0" y="37"/>
                        <a:pt x="3" y="33"/>
                      </a:cubicBezTo>
                      <a:cubicBezTo>
                        <a:pt x="8" y="27"/>
                        <a:pt x="10" y="18"/>
                        <a:pt x="9" y="10"/>
                      </a:cubicBezTo>
                      <a:cubicBezTo>
                        <a:pt x="8" y="6"/>
                        <a:pt x="10" y="2"/>
                        <a:pt x="15" y="1"/>
                      </a:cubicBezTo>
                      <a:cubicBezTo>
                        <a:pt x="19" y="0"/>
                        <a:pt x="23" y="3"/>
                        <a:pt x="24" y="7"/>
                      </a:cubicBezTo>
                      <a:cubicBezTo>
                        <a:pt x="27" y="20"/>
                        <a:pt x="24" y="33"/>
                        <a:pt x="16" y="43"/>
                      </a:cubicBezTo>
                      <a:cubicBezTo>
                        <a:pt x="14" y="45"/>
                        <a:pt x="12" y="46"/>
                        <a:pt x="9" y="46"/>
                      </a:cubicBezTo>
                      <a:close/>
                    </a:path>
                  </a:pathLst>
                </a:cu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3" name="任意多边形: 形状 182">
                  <a:extLst>
                    <a:ext uri="{FF2B5EF4-FFF2-40B4-BE49-F238E27FC236}">
                      <a16:creationId xmlns:a16="http://schemas.microsoft.com/office/drawing/2014/main" id="{14BB5D84-BE01-6EA3-680F-1BFC412DD368}"/>
                    </a:ext>
                  </a:extLst>
                </p:cNvPr>
                <p:cNvSpPr/>
                <p:nvPr/>
              </p:nvSpPr>
              <p:spPr bwMode="auto">
                <a:xfrm>
                  <a:off x="5440363" y="2708275"/>
                  <a:ext cx="314325" cy="341313"/>
                </a:xfrm>
                <a:custGeom>
                  <a:avLst/>
                  <a:gdLst>
                    <a:gd name="T0" fmla="*/ 95 w 95"/>
                    <a:gd name="T1" fmla="*/ 47 h 104"/>
                    <a:gd name="T2" fmla="*/ 82 w 95"/>
                    <a:gd name="T3" fmla="*/ 52 h 104"/>
                    <a:gd name="T4" fmla="*/ 68 w 95"/>
                    <a:gd name="T5" fmla="*/ 47 h 104"/>
                    <a:gd name="T6" fmla="*/ 48 w 95"/>
                    <a:gd name="T7" fmla="*/ 36 h 104"/>
                    <a:gd name="T8" fmla="*/ 54 w 95"/>
                    <a:gd name="T9" fmla="*/ 75 h 104"/>
                    <a:gd name="T10" fmla="*/ 47 w 95"/>
                    <a:gd name="T11" fmla="*/ 101 h 104"/>
                    <a:gd name="T12" fmla="*/ 40 w 95"/>
                    <a:gd name="T13" fmla="*/ 99 h 104"/>
                    <a:gd name="T14" fmla="*/ 38 w 95"/>
                    <a:gd name="T15" fmla="*/ 63 h 104"/>
                    <a:gd name="T16" fmla="*/ 29 w 95"/>
                    <a:gd name="T17" fmla="*/ 100 h 104"/>
                    <a:gd name="T18" fmla="*/ 29 w 95"/>
                    <a:gd name="T19" fmla="*/ 68 h 104"/>
                    <a:gd name="T20" fmla="*/ 24 w 95"/>
                    <a:gd name="T21" fmla="*/ 90 h 104"/>
                    <a:gd name="T22" fmla="*/ 17 w 95"/>
                    <a:gd name="T23" fmla="*/ 92 h 104"/>
                    <a:gd name="T24" fmla="*/ 19 w 95"/>
                    <a:gd name="T25" fmla="*/ 55 h 104"/>
                    <a:gd name="T26" fmla="*/ 15 w 95"/>
                    <a:gd name="T27" fmla="*/ 85 h 104"/>
                    <a:gd name="T28" fmla="*/ 10 w 95"/>
                    <a:gd name="T29" fmla="*/ 76 h 104"/>
                    <a:gd name="T30" fmla="*/ 0 w 95"/>
                    <a:gd name="T31" fmla="*/ 8 h 104"/>
                    <a:gd name="T32" fmla="*/ 45 w 95"/>
                    <a:gd name="T33" fmla="*/ 14 h 104"/>
                    <a:gd name="T34" fmla="*/ 95 w 95"/>
                    <a:gd name="T35" fmla="*/ 47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95" h="104">
                      <a:moveTo>
                        <a:pt x="95" y="47"/>
                      </a:moveTo>
                      <a:cubicBezTo>
                        <a:pt x="92" y="51"/>
                        <a:pt x="87" y="52"/>
                        <a:pt x="82" y="52"/>
                      </a:cubicBezTo>
                      <a:cubicBezTo>
                        <a:pt x="77" y="51"/>
                        <a:pt x="72" y="49"/>
                        <a:pt x="68" y="47"/>
                      </a:cubicBezTo>
                      <a:cubicBezTo>
                        <a:pt x="61" y="43"/>
                        <a:pt x="55" y="40"/>
                        <a:pt x="48" y="36"/>
                      </a:cubicBezTo>
                      <a:cubicBezTo>
                        <a:pt x="53" y="49"/>
                        <a:pt x="55" y="62"/>
                        <a:pt x="54" y="75"/>
                      </a:cubicBezTo>
                      <a:cubicBezTo>
                        <a:pt x="53" y="85"/>
                        <a:pt x="52" y="93"/>
                        <a:pt x="47" y="101"/>
                      </a:cubicBezTo>
                      <a:cubicBezTo>
                        <a:pt x="45" y="104"/>
                        <a:pt x="40" y="103"/>
                        <a:pt x="40" y="99"/>
                      </a:cubicBezTo>
                      <a:cubicBezTo>
                        <a:pt x="38" y="87"/>
                        <a:pt x="36" y="76"/>
                        <a:pt x="38" y="63"/>
                      </a:cubicBezTo>
                      <a:cubicBezTo>
                        <a:pt x="40" y="78"/>
                        <a:pt x="40" y="101"/>
                        <a:pt x="29" y="100"/>
                      </a:cubicBezTo>
                      <a:cubicBezTo>
                        <a:pt x="23" y="99"/>
                        <a:pt x="26" y="80"/>
                        <a:pt x="29" y="68"/>
                      </a:cubicBezTo>
                      <a:cubicBezTo>
                        <a:pt x="27" y="75"/>
                        <a:pt x="25" y="82"/>
                        <a:pt x="24" y="90"/>
                      </a:cubicBezTo>
                      <a:cubicBezTo>
                        <a:pt x="23" y="93"/>
                        <a:pt x="20" y="92"/>
                        <a:pt x="17" y="92"/>
                      </a:cubicBezTo>
                      <a:cubicBezTo>
                        <a:pt x="12" y="87"/>
                        <a:pt x="18" y="69"/>
                        <a:pt x="19" y="55"/>
                      </a:cubicBezTo>
                      <a:cubicBezTo>
                        <a:pt x="17" y="65"/>
                        <a:pt x="16" y="75"/>
                        <a:pt x="15" y="85"/>
                      </a:cubicBezTo>
                      <a:cubicBezTo>
                        <a:pt x="11" y="85"/>
                        <a:pt x="10" y="80"/>
                        <a:pt x="10" y="76"/>
                      </a:cubicBezTo>
                      <a:cubicBezTo>
                        <a:pt x="9" y="53"/>
                        <a:pt x="6" y="30"/>
                        <a:pt x="0" y="8"/>
                      </a:cubicBezTo>
                      <a:cubicBezTo>
                        <a:pt x="22" y="7"/>
                        <a:pt x="28" y="0"/>
                        <a:pt x="45" y="14"/>
                      </a:cubicBezTo>
                      <a:cubicBezTo>
                        <a:pt x="49" y="17"/>
                        <a:pt x="94" y="50"/>
                        <a:pt x="95" y="47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FFB271"/>
                    </a:gs>
                    <a:gs pos="0">
                      <a:srgbClr val="FF805D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4" name="任意多边形: 形状 183">
                  <a:extLst>
                    <a:ext uri="{FF2B5EF4-FFF2-40B4-BE49-F238E27FC236}">
                      <a16:creationId xmlns:a16="http://schemas.microsoft.com/office/drawing/2014/main" id="{056EB84F-F77D-AE5E-BDA4-CF90B4525455}"/>
                    </a:ext>
                  </a:extLst>
                </p:cNvPr>
                <p:cNvSpPr/>
                <p:nvPr/>
              </p:nvSpPr>
              <p:spPr bwMode="auto">
                <a:xfrm>
                  <a:off x="5314951" y="2341563"/>
                  <a:ext cx="274638" cy="431800"/>
                </a:xfrm>
                <a:custGeom>
                  <a:avLst/>
                  <a:gdLst>
                    <a:gd name="T0" fmla="*/ 79 w 83"/>
                    <a:gd name="T1" fmla="*/ 115 h 131"/>
                    <a:gd name="T2" fmla="*/ 70 w 83"/>
                    <a:gd name="T3" fmla="*/ 19 h 131"/>
                    <a:gd name="T4" fmla="*/ 21 w 83"/>
                    <a:gd name="T5" fmla="*/ 5 h 131"/>
                    <a:gd name="T6" fmla="*/ 1 w 83"/>
                    <a:gd name="T7" fmla="*/ 0 h 131"/>
                    <a:gd name="T8" fmla="*/ 35 w 83"/>
                    <a:gd name="T9" fmla="*/ 131 h 131"/>
                    <a:gd name="T10" fmla="*/ 79 w 83"/>
                    <a:gd name="T11" fmla="*/ 115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3" h="131">
                      <a:moveTo>
                        <a:pt x="79" y="115"/>
                      </a:moveTo>
                      <a:cubicBezTo>
                        <a:pt x="58" y="79"/>
                        <a:pt x="59" y="47"/>
                        <a:pt x="70" y="19"/>
                      </a:cubicBezTo>
                      <a:cubicBezTo>
                        <a:pt x="53" y="16"/>
                        <a:pt x="37" y="11"/>
                        <a:pt x="21" y="5"/>
                      </a:cubicBezTo>
                      <a:cubicBezTo>
                        <a:pt x="14" y="3"/>
                        <a:pt x="7" y="0"/>
                        <a:pt x="1" y="0"/>
                      </a:cubicBezTo>
                      <a:cubicBezTo>
                        <a:pt x="0" y="71"/>
                        <a:pt x="35" y="131"/>
                        <a:pt x="35" y="131"/>
                      </a:cubicBezTo>
                      <a:cubicBezTo>
                        <a:pt x="35" y="131"/>
                        <a:pt x="83" y="122"/>
                        <a:pt x="79" y="11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06AF1"/>
                    </a:gs>
                    <a:gs pos="100000">
                      <a:srgbClr val="0028BA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5" name="任意多边形: 形状 184">
                  <a:extLst>
                    <a:ext uri="{FF2B5EF4-FFF2-40B4-BE49-F238E27FC236}">
                      <a16:creationId xmlns:a16="http://schemas.microsoft.com/office/drawing/2014/main" id="{C3EFFBD0-895B-6D24-EC62-5E33FE149E6F}"/>
                    </a:ext>
                  </a:extLst>
                </p:cNvPr>
                <p:cNvSpPr/>
                <p:nvPr/>
              </p:nvSpPr>
              <p:spPr bwMode="auto">
                <a:xfrm>
                  <a:off x="5407026" y="2684463"/>
                  <a:ext cx="188913" cy="109538"/>
                </a:xfrm>
                <a:custGeom>
                  <a:avLst/>
                  <a:gdLst>
                    <a:gd name="T0" fmla="*/ 8 w 57"/>
                    <a:gd name="T1" fmla="*/ 33 h 33"/>
                    <a:gd name="T2" fmla="*/ 0 w 57"/>
                    <a:gd name="T3" fmla="*/ 26 h 33"/>
                    <a:gd name="T4" fmla="*/ 7 w 57"/>
                    <a:gd name="T5" fmla="*/ 17 h 33"/>
                    <a:gd name="T6" fmla="*/ 42 w 57"/>
                    <a:gd name="T7" fmla="*/ 3 h 33"/>
                    <a:gd name="T8" fmla="*/ 54 w 57"/>
                    <a:gd name="T9" fmla="*/ 4 h 33"/>
                    <a:gd name="T10" fmla="*/ 53 w 57"/>
                    <a:gd name="T11" fmla="*/ 15 h 33"/>
                    <a:gd name="T12" fmla="*/ 8 w 57"/>
                    <a:gd name="T13" fmla="*/ 33 h 33"/>
                    <a:gd name="T14" fmla="*/ 8 w 57"/>
                    <a:gd name="T15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33">
                      <a:moveTo>
                        <a:pt x="8" y="33"/>
                      </a:moveTo>
                      <a:cubicBezTo>
                        <a:pt x="4" y="33"/>
                        <a:pt x="0" y="30"/>
                        <a:pt x="0" y="26"/>
                      </a:cubicBezTo>
                      <a:cubicBezTo>
                        <a:pt x="0" y="21"/>
                        <a:pt x="3" y="18"/>
                        <a:pt x="7" y="17"/>
                      </a:cubicBezTo>
                      <a:cubicBezTo>
                        <a:pt x="20" y="17"/>
                        <a:pt x="33" y="11"/>
                        <a:pt x="42" y="3"/>
                      </a:cubicBezTo>
                      <a:cubicBezTo>
                        <a:pt x="46" y="0"/>
                        <a:pt x="51" y="0"/>
                        <a:pt x="54" y="4"/>
                      </a:cubicBezTo>
                      <a:cubicBezTo>
                        <a:pt x="57" y="7"/>
                        <a:pt x="56" y="12"/>
                        <a:pt x="53" y="15"/>
                      </a:cubicBezTo>
                      <a:cubicBezTo>
                        <a:pt x="41" y="26"/>
                        <a:pt x="25" y="32"/>
                        <a:pt x="8" y="33"/>
                      </a:cubicBezTo>
                      <a:cubicBezTo>
                        <a:pt x="8" y="33"/>
                        <a:pt x="8" y="33"/>
                        <a:pt x="8" y="33"/>
                      </a:cubicBezTo>
                      <a:close/>
                    </a:path>
                  </a:pathLst>
                </a:custGeom>
                <a:solidFill>
                  <a:srgbClr val="D0DB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EC95874-1875-624B-B71F-D1CC26DA9E8F}"/>
                </a:ext>
              </a:extLst>
            </p:cNvPr>
            <p:cNvSpPr/>
            <p:nvPr/>
          </p:nvSpPr>
          <p:spPr>
            <a:xfrm>
              <a:off x="1396706" y="3169170"/>
              <a:ext cx="4455716" cy="16682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kumimoji="1" lang="zh-CN" altLang="en-US" sz="1400" dirty="0">
                  <a:solidFill>
                    <a:schemeClr val="tx1"/>
                  </a:solidFill>
                </a:rPr>
                <a:t>完善</a:t>
              </a:r>
              <a:r>
                <a:rPr kumimoji="1" lang="en-US" altLang="zh-CN" sz="1400" dirty="0">
                  <a:solidFill>
                    <a:schemeClr val="tx1"/>
                  </a:solidFill>
                </a:rPr>
                <a:t>IM</a:t>
              </a:r>
              <a:r>
                <a:rPr kumimoji="1" lang="zh-CN" altLang="en-US" sz="1400" dirty="0">
                  <a:solidFill>
                    <a:schemeClr val="tx1"/>
                  </a:solidFill>
                </a:rPr>
                <a:t>聊天功能</a:t>
              </a:r>
              <a:endParaRPr kumimoji="1" lang="en-US" altLang="zh-CN" sz="1400" dirty="0">
                <a:solidFill>
                  <a:schemeClr val="tx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zh-CN" altLang="en-US" sz="1400" dirty="0">
                  <a:solidFill>
                    <a:schemeClr val="tx1"/>
                  </a:solidFill>
                </a:rPr>
                <a:t>项目</a:t>
              </a:r>
              <a:r>
                <a:rPr kumimoji="1" lang="en-US" altLang="zh-CN" sz="1400" dirty="0">
                  <a:solidFill>
                    <a:schemeClr val="tx1"/>
                  </a:solidFill>
                </a:rPr>
                <a:t>H5</a:t>
              </a:r>
              <a:r>
                <a:rPr kumimoji="1" lang="zh-CN" altLang="en-US" sz="1400" dirty="0">
                  <a:solidFill>
                    <a:schemeClr val="tx1"/>
                  </a:solidFill>
                </a:rPr>
                <a:t>页面开发</a:t>
              </a:r>
              <a:endParaRPr kumimoji="1" lang="en-US" altLang="zh-CN" sz="1400" dirty="0">
                <a:solidFill>
                  <a:schemeClr val="tx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zh-CN" altLang="en-US" sz="1400" dirty="0">
                  <a:solidFill>
                    <a:schemeClr val="tx1"/>
                  </a:solidFill>
                </a:rPr>
                <a:t>对</a:t>
              </a:r>
              <a:r>
                <a:rPr kumimoji="1" lang="en-US" altLang="zh-CN" sz="1400" dirty="0">
                  <a:solidFill>
                    <a:schemeClr val="tx1"/>
                  </a:solidFill>
                </a:rPr>
                <a:t>C</a:t>
              </a:r>
              <a:r>
                <a:rPr kumimoji="1" lang="zh-CN" altLang="en-US" sz="1400" dirty="0">
                  <a:solidFill>
                    <a:schemeClr val="tx1"/>
                  </a:solidFill>
                </a:rPr>
                <a:t>端重构部分和</a:t>
              </a:r>
              <a:r>
                <a:rPr kumimoji="1" lang="en-US" altLang="zh-CN" sz="1400" dirty="0">
                  <a:solidFill>
                    <a:schemeClr val="tx1"/>
                  </a:solidFill>
                </a:rPr>
                <a:t>H5</a:t>
              </a:r>
              <a:r>
                <a:rPr kumimoji="1" lang="zh-CN" altLang="en-US" sz="1400" dirty="0">
                  <a:solidFill>
                    <a:schemeClr val="tx1"/>
                  </a:solidFill>
                </a:rPr>
                <a:t>页面提供后台配置支持</a:t>
              </a:r>
              <a:endParaRPr kumimoji="1" lang="en-US" altLang="zh-CN" sz="1400" dirty="0">
                <a:solidFill>
                  <a:schemeClr val="tx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en-US" altLang="zh-CN" sz="1400" dirty="0">
                  <a:solidFill>
                    <a:schemeClr val="tx1"/>
                  </a:solidFill>
                </a:rPr>
                <a:t>SEO</a:t>
              </a:r>
              <a:r>
                <a:rPr kumimoji="1" lang="zh-CN" altLang="en-US" sz="1400" dirty="0">
                  <a:solidFill>
                    <a:schemeClr val="tx1"/>
                  </a:solidFill>
                </a:rPr>
                <a:t>优化</a:t>
              </a:r>
              <a:endParaRPr kumimoji="1" lang="en-US" altLang="zh-CN" sz="1400" dirty="0">
                <a:solidFill>
                  <a:schemeClr val="tx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zh-CN" altLang="en-US" sz="1400" dirty="0">
                  <a:solidFill>
                    <a:schemeClr val="tx1"/>
                  </a:solidFill>
                </a:rPr>
                <a:t>历史遗留问题解决</a:t>
              </a:r>
              <a:endParaRPr kumimoji="1" lang="en-US" altLang="zh-CN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113" name="组合 112">
              <a:extLst>
                <a:ext uri="{FF2B5EF4-FFF2-40B4-BE49-F238E27FC236}">
                  <a16:creationId xmlns:a16="http://schemas.microsoft.com/office/drawing/2014/main" id="{720D392B-BF90-298E-6C13-2E738CA3CF38}"/>
                </a:ext>
              </a:extLst>
            </p:cNvPr>
            <p:cNvGrpSpPr/>
            <p:nvPr/>
          </p:nvGrpSpPr>
          <p:grpSpPr>
            <a:xfrm>
              <a:off x="5233167" y="326252"/>
              <a:ext cx="589764" cy="582903"/>
              <a:chOff x="5003800" y="445797"/>
              <a:chExt cx="589764" cy="582903"/>
            </a:xfrm>
          </p:grpSpPr>
          <p:sp>
            <p:nvSpPr>
              <p:cNvPr id="111" name="任意多边形: 形状 110">
                <a:extLst>
                  <a:ext uri="{FF2B5EF4-FFF2-40B4-BE49-F238E27FC236}">
                    <a16:creationId xmlns:a16="http://schemas.microsoft.com/office/drawing/2014/main" id="{E1DC1B99-82E0-53DE-D90D-0B52C3C7E8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2465" y="445797"/>
                <a:ext cx="441099" cy="441098"/>
              </a:xfrm>
              <a:custGeom>
                <a:avLst/>
                <a:gdLst>
                  <a:gd name="T0" fmla="*/ 49 w 60"/>
                  <a:gd name="T1" fmla="*/ 28 h 60"/>
                  <a:gd name="T2" fmla="*/ 60 w 60"/>
                  <a:gd name="T3" fmla="*/ 30 h 60"/>
                  <a:gd name="T4" fmla="*/ 49 w 60"/>
                  <a:gd name="T5" fmla="*/ 32 h 60"/>
                  <a:gd name="T6" fmla="*/ 32 w 60"/>
                  <a:gd name="T7" fmla="*/ 49 h 60"/>
                  <a:gd name="T8" fmla="*/ 30 w 60"/>
                  <a:gd name="T9" fmla="*/ 60 h 60"/>
                  <a:gd name="T10" fmla="*/ 28 w 60"/>
                  <a:gd name="T11" fmla="*/ 49 h 60"/>
                  <a:gd name="T12" fmla="*/ 11 w 60"/>
                  <a:gd name="T13" fmla="*/ 32 h 60"/>
                  <a:gd name="T14" fmla="*/ 0 w 60"/>
                  <a:gd name="T15" fmla="*/ 30 h 60"/>
                  <a:gd name="T16" fmla="*/ 11 w 60"/>
                  <a:gd name="T17" fmla="*/ 28 h 60"/>
                  <a:gd name="T18" fmla="*/ 28 w 60"/>
                  <a:gd name="T19" fmla="*/ 11 h 60"/>
                  <a:gd name="T20" fmla="*/ 30 w 60"/>
                  <a:gd name="T21" fmla="*/ 0 h 60"/>
                  <a:gd name="T22" fmla="*/ 32 w 60"/>
                  <a:gd name="T23" fmla="*/ 11 h 60"/>
                  <a:gd name="T24" fmla="*/ 49 w 60"/>
                  <a:gd name="T25" fmla="*/ 2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" h="60">
                    <a:moveTo>
                      <a:pt x="49" y="28"/>
                    </a:moveTo>
                    <a:cubicBezTo>
                      <a:pt x="60" y="30"/>
                      <a:pt x="60" y="30"/>
                      <a:pt x="60" y="30"/>
                    </a:cubicBezTo>
                    <a:cubicBezTo>
                      <a:pt x="49" y="32"/>
                      <a:pt x="49" y="32"/>
                      <a:pt x="49" y="32"/>
                    </a:cubicBezTo>
                    <a:cubicBezTo>
                      <a:pt x="40" y="34"/>
                      <a:pt x="34" y="40"/>
                      <a:pt x="32" y="49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6" y="40"/>
                      <a:pt x="20" y="34"/>
                      <a:pt x="11" y="32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20" y="26"/>
                      <a:pt x="26" y="20"/>
                      <a:pt x="28" y="1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4" y="20"/>
                      <a:pt x="40" y="26"/>
                      <a:pt x="49" y="28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椭圆 111">
                <a:extLst>
                  <a:ext uri="{FF2B5EF4-FFF2-40B4-BE49-F238E27FC236}">
                    <a16:creationId xmlns:a16="http://schemas.microsoft.com/office/drawing/2014/main" id="{2E824A70-462B-36D8-A4DA-6B0525EE6B29}"/>
                  </a:ext>
                </a:extLst>
              </p:cNvPr>
              <p:cNvSpPr/>
              <p:nvPr/>
            </p:nvSpPr>
            <p:spPr>
              <a:xfrm>
                <a:off x="5003800" y="939800"/>
                <a:ext cx="88900" cy="8890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8" name="标题 117">
            <a:extLst>
              <a:ext uri="{FF2B5EF4-FFF2-40B4-BE49-F238E27FC236}">
                <a16:creationId xmlns:a16="http://schemas.microsoft.com/office/drawing/2014/main" id="{CC17665E-685D-EB56-060D-D9F468AC2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项目</a:t>
            </a:r>
            <a:r>
              <a:rPr lang="en-US" altLang="zh-CN" dirty="0"/>
              <a:t>2.0</a:t>
            </a:r>
            <a:r>
              <a:rPr lang="zh-CN" altLang="en-US" dirty="0"/>
              <a:t>改版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24BC4CC-4F52-8ABD-9F31-D67AF322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04807B1-6072-D532-3DEB-2DAE213624DF}"/>
              </a:ext>
            </a:extLst>
          </p:cNvPr>
          <p:cNvSpPr txBox="1"/>
          <p:nvPr/>
        </p:nvSpPr>
        <p:spPr>
          <a:xfrm>
            <a:off x="673739" y="1560212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none" lIns="91440" tIns="45720" rIns="91440" bIns="45720" rtlCol="0" anchor="ctr" anchorCtr="0">
            <a:noAutofit/>
          </a:bodyPr>
          <a:lstStyle/>
          <a:p>
            <a:pPr algn="ctr"/>
            <a:r>
              <a:rPr kumimoji="1" lang="en-US" altLang="zh-CN" sz="2000" b="1" dirty="0">
                <a:solidFill>
                  <a:schemeClr val="bg1"/>
                </a:solidFill>
              </a:rPr>
              <a:t>01</a:t>
            </a:r>
            <a:endParaRPr kumimoji="1"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0C5F858-997F-693B-7FF8-3EAA4F79889A}"/>
              </a:ext>
            </a:extLst>
          </p:cNvPr>
          <p:cNvSpPr txBox="1"/>
          <p:nvPr/>
        </p:nvSpPr>
        <p:spPr>
          <a:xfrm>
            <a:off x="1282022" y="1631149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1800" b="1" dirty="0">
                <a:solidFill>
                  <a:schemeClr val="tx1"/>
                </a:solidFill>
              </a:rPr>
              <a:t>部分页面重构</a:t>
            </a:r>
            <a:endParaRPr kumimoji="1" lang="en-US" altLang="zh-CN" sz="1800" b="1" dirty="0">
              <a:solidFill>
                <a:schemeClr val="tx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7EB6DEB-7CA9-4B14-F716-7C64D374785F}"/>
              </a:ext>
            </a:extLst>
          </p:cNvPr>
          <p:cNvSpPr txBox="1"/>
          <p:nvPr/>
        </p:nvSpPr>
        <p:spPr>
          <a:xfrm>
            <a:off x="1350079" y="1991441"/>
            <a:ext cx="3801922" cy="700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400" dirty="0"/>
              <a:t>B</a:t>
            </a:r>
            <a:r>
              <a:rPr kumimoji="1" lang="zh-CN" altLang="en-US" sz="1400" dirty="0"/>
              <a:t>端登录页重构</a:t>
            </a:r>
            <a:endParaRPr kumimoji="1" lang="en-US" altLang="zh-CN" sz="1400" dirty="0"/>
          </a:p>
          <a:p>
            <a:pPr>
              <a:lnSpc>
                <a:spcPct val="150000"/>
              </a:lnSpc>
            </a:pPr>
            <a:r>
              <a:rPr kumimoji="1" lang="en-US" altLang="zh-CN" sz="1400" dirty="0"/>
              <a:t>C</a:t>
            </a:r>
            <a:r>
              <a:rPr kumimoji="1" lang="zh-CN" altLang="en-US" sz="1400" dirty="0"/>
              <a:t>端登录页，首页，职位中心模块重构</a:t>
            </a:r>
            <a:endParaRPr kumimoji="1" lang="en-US" altLang="zh-CN" sz="1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4FDB7ED-C8E5-25DE-D788-10B339A80A27}"/>
              </a:ext>
            </a:extLst>
          </p:cNvPr>
          <p:cNvSpPr txBox="1"/>
          <p:nvPr/>
        </p:nvSpPr>
        <p:spPr>
          <a:xfrm>
            <a:off x="685389" y="2809128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wrap="none" lIns="91440" tIns="45720" rIns="91440" bIns="45720" rtlCol="0" anchor="ctr" anchorCtr="0">
            <a:noAutofit/>
          </a:bodyPr>
          <a:lstStyle/>
          <a:p>
            <a:pPr algn="ctr"/>
            <a:r>
              <a:rPr kumimoji="1" lang="en-US" altLang="zh-CN" sz="2000" b="1" dirty="0">
                <a:solidFill>
                  <a:schemeClr val="bg1"/>
                </a:solidFill>
              </a:rPr>
              <a:t>02</a:t>
            </a:r>
            <a:endParaRPr kumimoji="1"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B959D0A-914F-B36A-74F4-5B342FCB4BAD}"/>
              </a:ext>
            </a:extLst>
          </p:cNvPr>
          <p:cNvSpPr txBox="1"/>
          <p:nvPr/>
        </p:nvSpPr>
        <p:spPr>
          <a:xfrm>
            <a:off x="1302763" y="2858725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b="1" dirty="0"/>
              <a:t>项目优化</a:t>
            </a:r>
            <a:endParaRPr kumimoji="1" lang="en-US" altLang="zh-CN" sz="1800" b="1" dirty="0">
              <a:solidFill>
                <a:schemeClr val="tx1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1E69E5E-3746-D0E3-6854-2D55CB6DCE26}"/>
              </a:ext>
            </a:extLst>
          </p:cNvPr>
          <p:cNvSpPr txBox="1"/>
          <p:nvPr/>
        </p:nvSpPr>
        <p:spPr>
          <a:xfrm>
            <a:off x="739030" y="4914655"/>
            <a:ext cx="540000" cy="54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none" lIns="91440" tIns="45720" rIns="91440" bIns="45720" rtlCol="0" anchor="ctr" anchorCtr="0">
            <a:noAutofit/>
          </a:bodyPr>
          <a:lstStyle/>
          <a:p>
            <a:pPr algn="ctr"/>
            <a:r>
              <a:rPr kumimoji="1" lang="en-US" altLang="zh-CN" sz="2000" b="1" dirty="0">
                <a:solidFill>
                  <a:schemeClr val="bg1"/>
                </a:solidFill>
              </a:rPr>
              <a:t>03</a:t>
            </a:r>
            <a:endParaRPr kumimoji="1"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B14416D-7592-3634-4655-A2DA490FA173}"/>
              </a:ext>
            </a:extLst>
          </p:cNvPr>
          <p:cNvSpPr txBox="1"/>
          <p:nvPr/>
        </p:nvSpPr>
        <p:spPr>
          <a:xfrm>
            <a:off x="1334897" y="4979523"/>
            <a:ext cx="6255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1800" b="1" dirty="0">
                <a:solidFill>
                  <a:schemeClr val="tx1"/>
                </a:solidFill>
              </a:rPr>
              <a:t>新增功能模块</a:t>
            </a:r>
            <a:endParaRPr kumimoji="1" lang="en-US" altLang="zh-CN" sz="1800" b="1" dirty="0">
              <a:solidFill>
                <a:schemeClr val="tx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A8D378A-A963-1F79-83B4-BE4DE1AC892B}"/>
              </a:ext>
            </a:extLst>
          </p:cNvPr>
          <p:cNvSpPr txBox="1"/>
          <p:nvPr/>
        </p:nvSpPr>
        <p:spPr>
          <a:xfrm>
            <a:off x="1422645" y="5383272"/>
            <a:ext cx="6255572" cy="700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400" dirty="0"/>
              <a:t>众包模块开发</a:t>
            </a:r>
            <a:endParaRPr kumimoji="1" lang="en-US" altLang="zh-CN" sz="1400" dirty="0"/>
          </a:p>
          <a:p>
            <a:pPr>
              <a:lnSpc>
                <a:spcPct val="150000"/>
              </a:lnSpc>
            </a:pPr>
            <a:r>
              <a:rPr kumimoji="1" lang="zh-CN" altLang="en-US" sz="1400" dirty="0"/>
              <a:t>用户促活功能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4062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F2623548-A5D3-8B8F-E6B0-3AC3BFBDAAE1}"/>
              </a:ext>
            </a:extLst>
          </p:cNvPr>
          <p:cNvGrpSpPr/>
          <p:nvPr/>
        </p:nvGrpSpPr>
        <p:grpSpPr>
          <a:xfrm>
            <a:off x="1" y="1"/>
            <a:ext cx="12188824" cy="6857999"/>
            <a:chOff x="1" y="1"/>
            <a:chExt cx="12188824" cy="6857999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C0D51A8D-2E47-754E-AD47-9C5DC2DF80A7}"/>
                </a:ext>
              </a:extLst>
            </p:cNvPr>
            <p:cNvGrpSpPr/>
            <p:nvPr/>
          </p:nvGrpSpPr>
          <p:grpSpPr>
            <a:xfrm>
              <a:off x="1" y="1"/>
              <a:ext cx="12188824" cy="6857999"/>
              <a:chOff x="1" y="1"/>
              <a:chExt cx="12188824" cy="6857999"/>
            </a:xfrm>
          </p:grpSpPr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id="{A11D07DA-6AB5-CDBA-258D-74A3F6100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" y="1"/>
                <a:ext cx="3991428" cy="828410"/>
              </a:xfrm>
              <a:custGeom>
                <a:avLst/>
                <a:gdLst>
                  <a:gd name="T0" fmla="*/ 0 w 1920"/>
                  <a:gd name="T1" fmla="*/ 0 h 396"/>
                  <a:gd name="T2" fmla="*/ 0 w 1920"/>
                  <a:gd name="T3" fmla="*/ 356 h 396"/>
                  <a:gd name="T4" fmla="*/ 102 w 1920"/>
                  <a:gd name="T5" fmla="*/ 366 h 396"/>
                  <a:gd name="T6" fmla="*/ 989 w 1920"/>
                  <a:gd name="T7" fmla="*/ 225 h 396"/>
                  <a:gd name="T8" fmla="*/ 989 w 1920"/>
                  <a:gd name="T9" fmla="*/ 225 h 396"/>
                  <a:gd name="T10" fmla="*/ 1368 w 1920"/>
                  <a:gd name="T11" fmla="*/ 106 h 396"/>
                  <a:gd name="T12" fmla="*/ 1920 w 1920"/>
                  <a:gd name="T13" fmla="*/ 0 h 396"/>
                  <a:gd name="T14" fmla="*/ 0 w 1920"/>
                  <a:gd name="T15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0" h="396">
                    <a:moveTo>
                      <a:pt x="0" y="0"/>
                    </a:moveTo>
                    <a:cubicBezTo>
                      <a:pt x="0" y="356"/>
                      <a:pt x="0" y="356"/>
                      <a:pt x="0" y="356"/>
                    </a:cubicBezTo>
                    <a:cubicBezTo>
                      <a:pt x="102" y="366"/>
                      <a:pt x="102" y="366"/>
                      <a:pt x="102" y="366"/>
                    </a:cubicBezTo>
                    <a:cubicBezTo>
                      <a:pt x="405" y="396"/>
                      <a:pt x="710" y="347"/>
                      <a:pt x="989" y="225"/>
                    </a:cubicBezTo>
                    <a:cubicBezTo>
                      <a:pt x="989" y="225"/>
                      <a:pt x="989" y="225"/>
                      <a:pt x="989" y="225"/>
                    </a:cubicBezTo>
                    <a:cubicBezTo>
                      <a:pt x="1111" y="171"/>
                      <a:pt x="1238" y="131"/>
                      <a:pt x="1368" y="106"/>
                    </a:cubicBezTo>
                    <a:cubicBezTo>
                      <a:pt x="1920" y="0"/>
                      <a:pt x="1920" y="0"/>
                      <a:pt x="19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任意多边形: 形状 6">
                <a:extLst>
                  <a:ext uri="{FF2B5EF4-FFF2-40B4-BE49-F238E27FC236}">
                    <a16:creationId xmlns:a16="http://schemas.microsoft.com/office/drawing/2014/main" id="{15EFB138-48DA-8171-19BF-FAF10FB1F9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2815" y="5684142"/>
                <a:ext cx="8906010" cy="1173858"/>
              </a:xfrm>
              <a:custGeom>
                <a:avLst/>
                <a:gdLst>
                  <a:gd name="T0" fmla="*/ 0 w 3836"/>
                  <a:gd name="T1" fmla="*/ 503 h 503"/>
                  <a:gd name="T2" fmla="*/ 491 w 3836"/>
                  <a:gd name="T3" fmla="*/ 321 h 503"/>
                  <a:gd name="T4" fmla="*/ 824 w 3836"/>
                  <a:gd name="T5" fmla="*/ 267 h 503"/>
                  <a:gd name="T6" fmla="*/ 1422 w 3836"/>
                  <a:gd name="T7" fmla="*/ 287 h 503"/>
                  <a:gd name="T8" fmla="*/ 1737 w 3836"/>
                  <a:gd name="T9" fmla="*/ 240 h 503"/>
                  <a:gd name="T10" fmla="*/ 2243 w 3836"/>
                  <a:gd name="T11" fmla="*/ 64 h 503"/>
                  <a:gd name="T12" fmla="*/ 2792 w 3836"/>
                  <a:gd name="T13" fmla="*/ 56 h 503"/>
                  <a:gd name="T14" fmla="*/ 3127 w 3836"/>
                  <a:gd name="T15" fmla="*/ 163 h 503"/>
                  <a:gd name="T16" fmla="*/ 3836 w 3836"/>
                  <a:gd name="T17" fmla="*/ 81 h 503"/>
                  <a:gd name="T18" fmla="*/ 3836 w 3836"/>
                  <a:gd name="T19" fmla="*/ 81 h 503"/>
                  <a:gd name="T20" fmla="*/ 3836 w 3836"/>
                  <a:gd name="T21" fmla="*/ 503 h 503"/>
                  <a:gd name="T22" fmla="*/ 0 w 3836"/>
                  <a:gd name="T23" fmla="*/ 503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36" h="503">
                    <a:moveTo>
                      <a:pt x="0" y="503"/>
                    </a:moveTo>
                    <a:cubicBezTo>
                      <a:pt x="491" y="321"/>
                      <a:pt x="491" y="321"/>
                      <a:pt x="491" y="321"/>
                    </a:cubicBezTo>
                    <a:cubicBezTo>
                      <a:pt x="597" y="281"/>
                      <a:pt x="710" y="263"/>
                      <a:pt x="824" y="267"/>
                    </a:cubicBezTo>
                    <a:cubicBezTo>
                      <a:pt x="1422" y="287"/>
                      <a:pt x="1422" y="287"/>
                      <a:pt x="1422" y="287"/>
                    </a:cubicBezTo>
                    <a:cubicBezTo>
                      <a:pt x="1529" y="291"/>
                      <a:pt x="1636" y="275"/>
                      <a:pt x="1737" y="240"/>
                    </a:cubicBezTo>
                    <a:cubicBezTo>
                      <a:pt x="2243" y="64"/>
                      <a:pt x="2243" y="64"/>
                      <a:pt x="2243" y="64"/>
                    </a:cubicBezTo>
                    <a:cubicBezTo>
                      <a:pt x="2420" y="2"/>
                      <a:pt x="2613" y="0"/>
                      <a:pt x="2792" y="56"/>
                    </a:cubicBezTo>
                    <a:cubicBezTo>
                      <a:pt x="3127" y="163"/>
                      <a:pt x="3127" y="163"/>
                      <a:pt x="3127" y="163"/>
                    </a:cubicBezTo>
                    <a:cubicBezTo>
                      <a:pt x="3364" y="238"/>
                      <a:pt x="3622" y="208"/>
                      <a:pt x="3836" y="81"/>
                    </a:cubicBezTo>
                    <a:cubicBezTo>
                      <a:pt x="3836" y="81"/>
                      <a:pt x="3836" y="81"/>
                      <a:pt x="3836" y="81"/>
                    </a:cubicBezTo>
                    <a:cubicBezTo>
                      <a:pt x="3836" y="503"/>
                      <a:pt x="3836" y="503"/>
                      <a:pt x="3836" y="503"/>
                    </a:cubicBezTo>
                    <a:lnTo>
                      <a:pt x="0" y="503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id="{1A65C2DE-25C3-8903-D30D-847E7BFCC83A}"/>
                </a:ext>
              </a:extLst>
            </p:cNvPr>
            <p:cNvGrpSpPr/>
            <p:nvPr/>
          </p:nvGrpSpPr>
          <p:grpSpPr>
            <a:xfrm>
              <a:off x="6649735" y="1575436"/>
              <a:ext cx="4869165" cy="4364596"/>
              <a:chOff x="3995278" y="1447800"/>
              <a:chExt cx="4344322" cy="3894140"/>
            </a:xfrm>
          </p:grpSpPr>
          <p:sp>
            <p:nvSpPr>
              <p:cNvPr id="125" name="任意多边形: 形状 124">
                <a:extLst>
                  <a:ext uri="{FF2B5EF4-FFF2-40B4-BE49-F238E27FC236}">
                    <a16:creationId xmlns:a16="http://schemas.microsoft.com/office/drawing/2014/main" id="{1A47D552-6554-1256-C948-3AF46C2CD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0032" y="1447800"/>
                <a:ext cx="3849568" cy="3227040"/>
              </a:xfrm>
              <a:custGeom>
                <a:avLst/>
                <a:gdLst>
                  <a:gd name="T0" fmla="*/ 96 w 1090"/>
                  <a:gd name="T1" fmla="*/ 83 h 914"/>
                  <a:gd name="T2" fmla="*/ 96 w 1090"/>
                  <a:gd name="T3" fmla="*/ 83 h 914"/>
                  <a:gd name="T4" fmla="*/ 44 w 1090"/>
                  <a:gd name="T5" fmla="*/ 284 h 914"/>
                  <a:gd name="T6" fmla="*/ 82 w 1090"/>
                  <a:gd name="T7" fmla="*/ 363 h 914"/>
                  <a:gd name="T8" fmla="*/ 71 w 1090"/>
                  <a:gd name="T9" fmla="*/ 563 h 914"/>
                  <a:gd name="T10" fmla="*/ 60 w 1090"/>
                  <a:gd name="T11" fmla="*/ 582 h 914"/>
                  <a:gd name="T12" fmla="*/ 184 w 1090"/>
                  <a:gd name="T13" fmla="*/ 802 h 914"/>
                  <a:gd name="T14" fmla="*/ 247 w 1090"/>
                  <a:gd name="T15" fmla="*/ 802 h 914"/>
                  <a:gd name="T16" fmla="*/ 636 w 1090"/>
                  <a:gd name="T17" fmla="*/ 866 h 914"/>
                  <a:gd name="T18" fmla="*/ 694 w 1090"/>
                  <a:gd name="T19" fmla="*/ 886 h 914"/>
                  <a:gd name="T20" fmla="*/ 898 w 1090"/>
                  <a:gd name="T21" fmla="*/ 800 h 914"/>
                  <a:gd name="T22" fmla="*/ 1037 w 1090"/>
                  <a:gd name="T23" fmla="*/ 499 h 914"/>
                  <a:gd name="T24" fmla="*/ 889 w 1090"/>
                  <a:gd name="T25" fmla="*/ 237 h 914"/>
                  <a:gd name="T26" fmla="*/ 706 w 1090"/>
                  <a:gd name="T27" fmla="*/ 217 h 914"/>
                  <a:gd name="T28" fmla="*/ 522 w 1090"/>
                  <a:gd name="T29" fmla="*/ 154 h 914"/>
                  <a:gd name="T30" fmla="*/ 355 w 1090"/>
                  <a:gd name="T31" fmla="*/ 51 h 914"/>
                  <a:gd name="T32" fmla="*/ 96 w 1090"/>
                  <a:gd name="T33" fmla="*/ 83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0" h="914">
                    <a:moveTo>
                      <a:pt x="96" y="83"/>
                    </a:moveTo>
                    <a:cubicBezTo>
                      <a:pt x="96" y="83"/>
                      <a:pt x="96" y="83"/>
                      <a:pt x="96" y="83"/>
                    </a:cubicBezTo>
                    <a:cubicBezTo>
                      <a:pt x="45" y="136"/>
                      <a:pt x="25" y="212"/>
                      <a:pt x="44" y="284"/>
                    </a:cubicBezTo>
                    <a:cubicBezTo>
                      <a:pt x="82" y="363"/>
                      <a:pt x="82" y="363"/>
                      <a:pt x="82" y="363"/>
                    </a:cubicBezTo>
                    <a:cubicBezTo>
                      <a:pt x="112" y="427"/>
                      <a:pt x="108" y="502"/>
                      <a:pt x="71" y="563"/>
                    </a:cubicBezTo>
                    <a:cubicBezTo>
                      <a:pt x="60" y="582"/>
                      <a:pt x="60" y="582"/>
                      <a:pt x="60" y="582"/>
                    </a:cubicBezTo>
                    <a:cubicBezTo>
                      <a:pt x="0" y="679"/>
                      <a:pt x="71" y="803"/>
                      <a:pt x="184" y="802"/>
                    </a:cubicBezTo>
                    <a:cubicBezTo>
                      <a:pt x="247" y="802"/>
                      <a:pt x="247" y="802"/>
                      <a:pt x="247" y="802"/>
                    </a:cubicBezTo>
                    <a:cubicBezTo>
                      <a:pt x="379" y="801"/>
                      <a:pt x="511" y="823"/>
                      <a:pt x="636" y="866"/>
                    </a:cubicBezTo>
                    <a:cubicBezTo>
                      <a:pt x="694" y="886"/>
                      <a:pt x="694" y="886"/>
                      <a:pt x="694" y="886"/>
                    </a:cubicBezTo>
                    <a:cubicBezTo>
                      <a:pt x="774" y="914"/>
                      <a:pt x="862" y="877"/>
                      <a:pt x="898" y="800"/>
                    </a:cubicBezTo>
                    <a:cubicBezTo>
                      <a:pt x="1037" y="499"/>
                      <a:pt x="1037" y="499"/>
                      <a:pt x="1037" y="499"/>
                    </a:cubicBezTo>
                    <a:cubicBezTo>
                      <a:pt x="1090" y="384"/>
                      <a:pt x="1015" y="251"/>
                      <a:pt x="889" y="237"/>
                    </a:cubicBezTo>
                    <a:cubicBezTo>
                      <a:pt x="706" y="217"/>
                      <a:pt x="706" y="217"/>
                      <a:pt x="706" y="217"/>
                    </a:cubicBezTo>
                    <a:cubicBezTo>
                      <a:pt x="640" y="210"/>
                      <a:pt x="577" y="188"/>
                      <a:pt x="522" y="154"/>
                    </a:cubicBezTo>
                    <a:cubicBezTo>
                      <a:pt x="355" y="51"/>
                      <a:pt x="355" y="51"/>
                      <a:pt x="355" y="51"/>
                    </a:cubicBezTo>
                    <a:cubicBezTo>
                      <a:pt x="272" y="0"/>
                      <a:pt x="165" y="13"/>
                      <a:pt x="96" y="83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任意多边形: 形状 125">
                <a:extLst>
                  <a:ext uri="{FF2B5EF4-FFF2-40B4-BE49-F238E27FC236}">
                    <a16:creationId xmlns:a16="http://schemas.microsoft.com/office/drawing/2014/main" id="{82667F9D-3F38-B48A-18B0-5AA85A76D4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4769" y="1970782"/>
                <a:ext cx="2170675" cy="1736837"/>
              </a:xfrm>
              <a:custGeom>
                <a:avLst/>
                <a:gdLst>
                  <a:gd name="T0" fmla="*/ 600 w 615"/>
                  <a:gd name="T1" fmla="*/ 492 h 492"/>
                  <a:gd name="T2" fmla="*/ 15 w 615"/>
                  <a:gd name="T3" fmla="*/ 492 h 492"/>
                  <a:gd name="T4" fmla="*/ 0 w 615"/>
                  <a:gd name="T5" fmla="*/ 477 h 492"/>
                  <a:gd name="T6" fmla="*/ 0 w 615"/>
                  <a:gd name="T7" fmla="*/ 15 h 492"/>
                  <a:gd name="T8" fmla="*/ 15 w 615"/>
                  <a:gd name="T9" fmla="*/ 0 h 492"/>
                  <a:gd name="T10" fmla="*/ 600 w 615"/>
                  <a:gd name="T11" fmla="*/ 0 h 492"/>
                  <a:gd name="T12" fmla="*/ 615 w 615"/>
                  <a:gd name="T13" fmla="*/ 15 h 492"/>
                  <a:gd name="T14" fmla="*/ 615 w 615"/>
                  <a:gd name="T15" fmla="*/ 477 h 492"/>
                  <a:gd name="T16" fmla="*/ 600 w 615"/>
                  <a:gd name="T1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5" h="492">
                    <a:moveTo>
                      <a:pt x="600" y="492"/>
                    </a:moveTo>
                    <a:cubicBezTo>
                      <a:pt x="15" y="492"/>
                      <a:pt x="15" y="492"/>
                      <a:pt x="15" y="492"/>
                    </a:cubicBezTo>
                    <a:cubicBezTo>
                      <a:pt x="7" y="492"/>
                      <a:pt x="0" y="485"/>
                      <a:pt x="0" y="477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600" y="0"/>
                      <a:pt x="600" y="0"/>
                      <a:pt x="600" y="0"/>
                    </a:cubicBezTo>
                    <a:cubicBezTo>
                      <a:pt x="609" y="0"/>
                      <a:pt x="615" y="7"/>
                      <a:pt x="615" y="15"/>
                    </a:cubicBezTo>
                    <a:cubicBezTo>
                      <a:pt x="615" y="477"/>
                      <a:pt x="615" y="477"/>
                      <a:pt x="615" y="477"/>
                    </a:cubicBezTo>
                    <a:cubicBezTo>
                      <a:pt x="615" y="485"/>
                      <a:pt x="609" y="492"/>
                      <a:pt x="600" y="492"/>
                    </a:cubicBezTo>
                    <a:close/>
                  </a:path>
                </a:pathLst>
              </a:custGeom>
              <a:solidFill>
                <a:srgbClr val="D4DD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任意多边形: 形状 126">
                <a:extLst>
                  <a:ext uri="{FF2B5EF4-FFF2-40B4-BE49-F238E27FC236}">
                    <a16:creationId xmlns:a16="http://schemas.microsoft.com/office/drawing/2014/main" id="{834803D3-2283-93B5-3D2D-2FF366FB2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4769" y="1970782"/>
                <a:ext cx="2170675" cy="172347"/>
              </a:xfrm>
              <a:custGeom>
                <a:avLst/>
                <a:gdLst>
                  <a:gd name="T0" fmla="*/ 600 w 615"/>
                  <a:gd name="T1" fmla="*/ 0 h 49"/>
                  <a:gd name="T2" fmla="*/ 15 w 615"/>
                  <a:gd name="T3" fmla="*/ 0 h 49"/>
                  <a:gd name="T4" fmla="*/ 0 w 615"/>
                  <a:gd name="T5" fmla="*/ 15 h 49"/>
                  <a:gd name="T6" fmla="*/ 0 w 615"/>
                  <a:gd name="T7" fmla="*/ 49 h 49"/>
                  <a:gd name="T8" fmla="*/ 615 w 615"/>
                  <a:gd name="T9" fmla="*/ 49 h 49"/>
                  <a:gd name="T10" fmla="*/ 615 w 615"/>
                  <a:gd name="T11" fmla="*/ 15 h 49"/>
                  <a:gd name="T12" fmla="*/ 600 w 615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5" h="49">
                    <a:moveTo>
                      <a:pt x="600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615" y="49"/>
                      <a:pt x="615" y="49"/>
                      <a:pt x="615" y="49"/>
                    </a:cubicBezTo>
                    <a:cubicBezTo>
                      <a:pt x="615" y="15"/>
                      <a:pt x="615" y="15"/>
                      <a:pt x="615" y="15"/>
                    </a:cubicBezTo>
                    <a:cubicBezTo>
                      <a:pt x="615" y="7"/>
                      <a:pt x="609" y="0"/>
                      <a:pt x="600" y="0"/>
                    </a:cubicBezTo>
                    <a:close/>
                  </a:path>
                </a:pathLst>
              </a:custGeom>
              <a:solidFill>
                <a:srgbClr val="99A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椭圆 127">
                <a:extLst>
                  <a:ext uri="{FF2B5EF4-FFF2-40B4-BE49-F238E27FC236}">
                    <a16:creationId xmlns:a16="http://schemas.microsoft.com/office/drawing/2014/main" id="{8B79D7D3-2E03-EB46-3575-B67037517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1468" y="2429877"/>
                <a:ext cx="861733" cy="86024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椭圆 128">
                <a:extLst>
                  <a:ext uri="{FF2B5EF4-FFF2-40B4-BE49-F238E27FC236}">
                    <a16:creationId xmlns:a16="http://schemas.microsoft.com/office/drawing/2014/main" id="{98C8D9C8-30F8-36C3-9E43-1EB46BF36F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4730" y="2661654"/>
                <a:ext cx="390752" cy="396695"/>
              </a:xfrm>
              <a:prstGeom prst="ellipse">
                <a:avLst/>
              </a:prstGeom>
              <a:solidFill>
                <a:srgbClr val="BEC6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任意多边形: 形状 129">
                <a:extLst>
                  <a:ext uri="{FF2B5EF4-FFF2-40B4-BE49-F238E27FC236}">
                    <a16:creationId xmlns:a16="http://schemas.microsoft.com/office/drawing/2014/main" id="{C6913A9C-3AF4-0473-1E7E-61FD025D55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5278" y="2404620"/>
                <a:ext cx="494754" cy="144118"/>
              </a:xfrm>
              <a:custGeom>
                <a:avLst/>
                <a:gdLst>
                  <a:gd name="T0" fmla="*/ 119 w 140"/>
                  <a:gd name="T1" fmla="*/ 41 h 41"/>
                  <a:gd name="T2" fmla="*/ 21 w 140"/>
                  <a:gd name="T3" fmla="*/ 41 h 41"/>
                  <a:gd name="T4" fmla="*/ 0 w 140"/>
                  <a:gd name="T5" fmla="*/ 21 h 41"/>
                  <a:gd name="T6" fmla="*/ 0 w 140"/>
                  <a:gd name="T7" fmla="*/ 21 h 41"/>
                  <a:gd name="T8" fmla="*/ 21 w 140"/>
                  <a:gd name="T9" fmla="*/ 0 h 41"/>
                  <a:gd name="T10" fmla="*/ 119 w 140"/>
                  <a:gd name="T11" fmla="*/ 0 h 41"/>
                  <a:gd name="T12" fmla="*/ 140 w 140"/>
                  <a:gd name="T13" fmla="*/ 21 h 41"/>
                  <a:gd name="T14" fmla="*/ 140 w 140"/>
                  <a:gd name="T15" fmla="*/ 21 h 41"/>
                  <a:gd name="T16" fmla="*/ 119 w 140"/>
                  <a:gd name="T17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0" h="41">
                    <a:moveTo>
                      <a:pt x="119" y="41"/>
                    </a:moveTo>
                    <a:cubicBezTo>
                      <a:pt x="21" y="41"/>
                      <a:pt x="21" y="41"/>
                      <a:pt x="21" y="41"/>
                    </a:cubicBezTo>
                    <a:cubicBezTo>
                      <a:pt x="10" y="41"/>
                      <a:pt x="0" y="32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"/>
                      <a:pt x="10" y="0"/>
                      <a:pt x="21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31" y="0"/>
                      <a:pt x="140" y="9"/>
                      <a:pt x="140" y="21"/>
                    </a:cubicBezTo>
                    <a:cubicBezTo>
                      <a:pt x="140" y="21"/>
                      <a:pt x="140" y="21"/>
                      <a:pt x="140" y="21"/>
                    </a:cubicBezTo>
                    <a:cubicBezTo>
                      <a:pt x="140" y="32"/>
                      <a:pt x="131" y="41"/>
                      <a:pt x="119" y="41"/>
                    </a:cubicBezTo>
                    <a:close/>
                  </a:path>
                </a:pathLst>
              </a:custGeom>
              <a:solidFill>
                <a:srgbClr val="9EB1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任意多边形: 形状 130">
                <a:extLst>
                  <a:ext uri="{FF2B5EF4-FFF2-40B4-BE49-F238E27FC236}">
                    <a16:creationId xmlns:a16="http://schemas.microsoft.com/office/drawing/2014/main" id="{7AEC9A6A-E29F-140B-7046-5CD6DF949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2510" y="3481785"/>
                <a:ext cx="494754" cy="74287"/>
              </a:xfrm>
              <a:custGeom>
                <a:avLst/>
                <a:gdLst>
                  <a:gd name="T0" fmla="*/ 129 w 140"/>
                  <a:gd name="T1" fmla="*/ 21 h 21"/>
                  <a:gd name="T2" fmla="*/ 10 w 140"/>
                  <a:gd name="T3" fmla="*/ 21 h 21"/>
                  <a:gd name="T4" fmla="*/ 0 w 140"/>
                  <a:gd name="T5" fmla="*/ 11 h 21"/>
                  <a:gd name="T6" fmla="*/ 0 w 140"/>
                  <a:gd name="T7" fmla="*/ 11 h 21"/>
                  <a:gd name="T8" fmla="*/ 10 w 140"/>
                  <a:gd name="T9" fmla="*/ 0 h 21"/>
                  <a:gd name="T10" fmla="*/ 129 w 140"/>
                  <a:gd name="T11" fmla="*/ 0 h 21"/>
                  <a:gd name="T12" fmla="*/ 140 w 140"/>
                  <a:gd name="T13" fmla="*/ 11 h 21"/>
                  <a:gd name="T14" fmla="*/ 140 w 140"/>
                  <a:gd name="T15" fmla="*/ 11 h 21"/>
                  <a:gd name="T16" fmla="*/ 129 w 140"/>
                  <a:gd name="T1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0" h="21">
                    <a:moveTo>
                      <a:pt x="129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5" y="21"/>
                      <a:pt x="0" y="17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5" y="0"/>
                      <a:pt x="140" y="5"/>
                      <a:pt x="140" y="11"/>
                    </a:cubicBezTo>
                    <a:cubicBezTo>
                      <a:pt x="140" y="11"/>
                      <a:pt x="140" y="11"/>
                      <a:pt x="140" y="11"/>
                    </a:cubicBezTo>
                    <a:cubicBezTo>
                      <a:pt x="140" y="17"/>
                      <a:pt x="135" y="21"/>
                      <a:pt x="129" y="21"/>
                    </a:cubicBezTo>
                    <a:close/>
                  </a:path>
                </a:pathLst>
              </a:custGeom>
              <a:solidFill>
                <a:srgbClr val="9EB1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任意多边形: 形状 131">
                <a:extLst>
                  <a:ext uri="{FF2B5EF4-FFF2-40B4-BE49-F238E27FC236}">
                    <a16:creationId xmlns:a16="http://schemas.microsoft.com/office/drawing/2014/main" id="{51B01000-6BA1-6D27-15AA-1DFAC2B09B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031" y="2355590"/>
                <a:ext cx="491782" cy="74287"/>
              </a:xfrm>
              <a:custGeom>
                <a:avLst/>
                <a:gdLst>
                  <a:gd name="T0" fmla="*/ 129 w 139"/>
                  <a:gd name="T1" fmla="*/ 21 h 21"/>
                  <a:gd name="T2" fmla="*/ 10 w 139"/>
                  <a:gd name="T3" fmla="*/ 21 h 21"/>
                  <a:gd name="T4" fmla="*/ 0 w 139"/>
                  <a:gd name="T5" fmla="*/ 11 h 21"/>
                  <a:gd name="T6" fmla="*/ 0 w 139"/>
                  <a:gd name="T7" fmla="*/ 11 h 21"/>
                  <a:gd name="T8" fmla="*/ 10 w 139"/>
                  <a:gd name="T9" fmla="*/ 0 h 21"/>
                  <a:gd name="T10" fmla="*/ 129 w 139"/>
                  <a:gd name="T11" fmla="*/ 0 h 21"/>
                  <a:gd name="T12" fmla="*/ 139 w 139"/>
                  <a:gd name="T13" fmla="*/ 11 h 21"/>
                  <a:gd name="T14" fmla="*/ 139 w 139"/>
                  <a:gd name="T15" fmla="*/ 11 h 21"/>
                  <a:gd name="T16" fmla="*/ 129 w 139"/>
                  <a:gd name="T1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" h="21">
                    <a:moveTo>
                      <a:pt x="129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5" y="0"/>
                      <a:pt x="139" y="5"/>
                      <a:pt x="139" y="11"/>
                    </a:cubicBezTo>
                    <a:cubicBezTo>
                      <a:pt x="139" y="11"/>
                      <a:pt x="139" y="11"/>
                      <a:pt x="139" y="11"/>
                    </a:cubicBezTo>
                    <a:cubicBezTo>
                      <a:pt x="139" y="16"/>
                      <a:pt x="135" y="21"/>
                      <a:pt x="129" y="21"/>
                    </a:cubicBezTo>
                    <a:close/>
                  </a:path>
                </a:pathLst>
              </a:custGeom>
              <a:solidFill>
                <a:srgbClr val="9EB1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椭圆 132">
                <a:extLst>
                  <a:ext uri="{FF2B5EF4-FFF2-40B4-BE49-F238E27FC236}">
                    <a16:creationId xmlns:a16="http://schemas.microsoft.com/office/drawing/2014/main" id="{9FB690DA-F733-EA7C-2394-BC820591D4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7170" y="2022783"/>
                <a:ext cx="71316" cy="7428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椭圆 133">
                <a:extLst>
                  <a:ext uri="{FF2B5EF4-FFF2-40B4-BE49-F238E27FC236}">
                    <a16:creationId xmlns:a16="http://schemas.microsoft.com/office/drawing/2014/main" id="{048387BF-DAA1-9404-B7D3-2FE92F0F17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4944" y="2022783"/>
                <a:ext cx="74287" cy="7428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椭圆 134">
                <a:extLst>
                  <a:ext uri="{FF2B5EF4-FFF2-40B4-BE49-F238E27FC236}">
                    <a16:creationId xmlns:a16="http://schemas.microsoft.com/office/drawing/2014/main" id="{7FAB40D3-E879-F71F-69F0-2B4EDD147F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5690" y="2022783"/>
                <a:ext cx="69831" cy="7428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任意多边形: 形状 135">
                <a:extLst>
                  <a:ext uri="{FF2B5EF4-FFF2-40B4-BE49-F238E27FC236}">
                    <a16:creationId xmlns:a16="http://schemas.microsoft.com/office/drawing/2014/main" id="{7C98AD39-E53F-CA3C-A58F-273F7F28D6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5109" y="5084906"/>
                <a:ext cx="77259" cy="105488"/>
              </a:xfrm>
              <a:custGeom>
                <a:avLst/>
                <a:gdLst>
                  <a:gd name="T0" fmla="*/ 4 w 22"/>
                  <a:gd name="T1" fmla="*/ 0 h 30"/>
                  <a:gd name="T2" fmla="*/ 1 w 22"/>
                  <a:gd name="T3" fmla="*/ 21 h 30"/>
                  <a:gd name="T4" fmla="*/ 4 w 22"/>
                  <a:gd name="T5" fmla="*/ 28 h 30"/>
                  <a:gd name="T6" fmla="*/ 4 w 22"/>
                  <a:gd name="T7" fmla="*/ 28 h 30"/>
                  <a:gd name="T8" fmla="*/ 12 w 22"/>
                  <a:gd name="T9" fmla="*/ 30 h 30"/>
                  <a:gd name="T10" fmla="*/ 14 w 22"/>
                  <a:gd name="T11" fmla="*/ 29 h 30"/>
                  <a:gd name="T12" fmla="*/ 19 w 22"/>
                  <a:gd name="T13" fmla="*/ 24 h 30"/>
                  <a:gd name="T14" fmla="*/ 22 w 22"/>
                  <a:gd name="T15" fmla="*/ 1 h 30"/>
                  <a:gd name="T16" fmla="*/ 4 w 22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30">
                    <a:moveTo>
                      <a:pt x="4" y="0"/>
                    </a:moveTo>
                    <a:cubicBezTo>
                      <a:pt x="1" y="21"/>
                      <a:pt x="1" y="21"/>
                      <a:pt x="1" y="21"/>
                    </a:cubicBezTo>
                    <a:cubicBezTo>
                      <a:pt x="0" y="24"/>
                      <a:pt x="1" y="26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6" y="30"/>
                      <a:pt x="9" y="30"/>
                      <a:pt x="12" y="30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6" y="29"/>
                      <a:pt x="18" y="27"/>
                      <a:pt x="19" y="24"/>
                    </a:cubicBezTo>
                    <a:cubicBezTo>
                      <a:pt x="22" y="1"/>
                      <a:pt x="22" y="1"/>
                      <a:pt x="22" y="1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BC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任意多边形: 形状 136">
                <a:extLst>
                  <a:ext uri="{FF2B5EF4-FFF2-40B4-BE49-F238E27FC236}">
                    <a16:creationId xmlns:a16="http://schemas.microsoft.com/office/drawing/2014/main" id="{362909CA-43B6-1AB6-B805-CA1CC4F21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5679" y="5162164"/>
                <a:ext cx="243662" cy="179776"/>
              </a:xfrm>
              <a:custGeom>
                <a:avLst/>
                <a:gdLst>
                  <a:gd name="T0" fmla="*/ 16 w 69"/>
                  <a:gd name="T1" fmla="*/ 0 h 51"/>
                  <a:gd name="T2" fmla="*/ 27 w 69"/>
                  <a:gd name="T3" fmla="*/ 7 h 51"/>
                  <a:gd name="T4" fmla="*/ 36 w 69"/>
                  <a:gd name="T5" fmla="*/ 2 h 51"/>
                  <a:gd name="T6" fmla="*/ 36 w 69"/>
                  <a:gd name="T7" fmla="*/ 2 h 51"/>
                  <a:gd name="T8" fmla="*/ 56 w 69"/>
                  <a:gd name="T9" fmla="*/ 26 h 51"/>
                  <a:gd name="T10" fmla="*/ 63 w 69"/>
                  <a:gd name="T11" fmla="*/ 30 h 51"/>
                  <a:gd name="T12" fmla="*/ 68 w 69"/>
                  <a:gd name="T13" fmla="*/ 42 h 51"/>
                  <a:gd name="T14" fmla="*/ 49 w 69"/>
                  <a:gd name="T15" fmla="*/ 48 h 51"/>
                  <a:gd name="T16" fmla="*/ 39 w 69"/>
                  <a:gd name="T17" fmla="*/ 44 h 51"/>
                  <a:gd name="T18" fmla="*/ 17 w 69"/>
                  <a:gd name="T19" fmla="*/ 30 h 51"/>
                  <a:gd name="T20" fmla="*/ 5 w 69"/>
                  <a:gd name="T21" fmla="*/ 13 h 51"/>
                  <a:gd name="T22" fmla="*/ 16 w 69"/>
                  <a:gd name="T2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51">
                    <a:moveTo>
                      <a:pt x="16" y="0"/>
                    </a:moveTo>
                    <a:cubicBezTo>
                      <a:pt x="16" y="0"/>
                      <a:pt x="18" y="6"/>
                      <a:pt x="27" y="7"/>
                    </a:cubicBezTo>
                    <a:cubicBezTo>
                      <a:pt x="27" y="7"/>
                      <a:pt x="34" y="6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40" y="12"/>
                      <a:pt x="47" y="20"/>
                      <a:pt x="56" y="26"/>
                    </a:cubicBezTo>
                    <a:cubicBezTo>
                      <a:pt x="63" y="30"/>
                      <a:pt x="63" y="30"/>
                      <a:pt x="63" y="30"/>
                    </a:cubicBezTo>
                    <a:cubicBezTo>
                      <a:pt x="67" y="33"/>
                      <a:pt x="69" y="38"/>
                      <a:pt x="68" y="42"/>
                    </a:cubicBezTo>
                    <a:cubicBezTo>
                      <a:pt x="67" y="47"/>
                      <a:pt x="63" y="51"/>
                      <a:pt x="49" y="48"/>
                    </a:cubicBezTo>
                    <a:cubicBezTo>
                      <a:pt x="45" y="47"/>
                      <a:pt x="42" y="46"/>
                      <a:pt x="39" y="44"/>
                    </a:cubicBezTo>
                    <a:cubicBezTo>
                      <a:pt x="32" y="39"/>
                      <a:pt x="18" y="30"/>
                      <a:pt x="17" y="30"/>
                    </a:cubicBezTo>
                    <a:cubicBezTo>
                      <a:pt x="10" y="26"/>
                      <a:pt x="0" y="18"/>
                      <a:pt x="5" y="13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任意多边形: 形状 137">
                <a:extLst>
                  <a:ext uri="{FF2B5EF4-FFF2-40B4-BE49-F238E27FC236}">
                    <a16:creationId xmlns:a16="http://schemas.microsoft.com/office/drawing/2014/main" id="{6BA85E74-ACA8-AE73-60B7-586C409E3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6589" y="5084906"/>
                <a:ext cx="74287" cy="105488"/>
              </a:xfrm>
              <a:custGeom>
                <a:avLst/>
                <a:gdLst>
                  <a:gd name="T0" fmla="*/ 18 w 21"/>
                  <a:gd name="T1" fmla="*/ 0 h 30"/>
                  <a:gd name="T2" fmla="*/ 21 w 21"/>
                  <a:gd name="T3" fmla="*/ 21 h 30"/>
                  <a:gd name="T4" fmla="*/ 18 w 21"/>
                  <a:gd name="T5" fmla="*/ 28 h 30"/>
                  <a:gd name="T6" fmla="*/ 18 w 21"/>
                  <a:gd name="T7" fmla="*/ 28 h 30"/>
                  <a:gd name="T8" fmla="*/ 9 w 21"/>
                  <a:gd name="T9" fmla="*/ 30 h 30"/>
                  <a:gd name="T10" fmla="*/ 8 w 21"/>
                  <a:gd name="T11" fmla="*/ 29 h 30"/>
                  <a:gd name="T12" fmla="*/ 3 w 21"/>
                  <a:gd name="T13" fmla="*/ 24 h 30"/>
                  <a:gd name="T14" fmla="*/ 0 w 21"/>
                  <a:gd name="T15" fmla="*/ 1 h 30"/>
                  <a:gd name="T16" fmla="*/ 18 w 21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0">
                    <a:moveTo>
                      <a:pt x="18" y="0"/>
                    </a:move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4"/>
                      <a:pt x="20" y="26"/>
                      <a:pt x="18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6" y="30"/>
                      <a:pt x="12" y="30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5" y="29"/>
                      <a:pt x="3" y="27"/>
                      <a:pt x="3" y="24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BC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任意多边形: 形状 138">
                <a:extLst>
                  <a:ext uri="{FF2B5EF4-FFF2-40B4-BE49-F238E27FC236}">
                    <a16:creationId xmlns:a16="http://schemas.microsoft.com/office/drawing/2014/main" id="{CDB63DE4-7B50-E02F-DBDF-67D13D9E0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1101" y="5162164"/>
                <a:ext cx="240691" cy="179776"/>
              </a:xfrm>
              <a:custGeom>
                <a:avLst/>
                <a:gdLst>
                  <a:gd name="T0" fmla="*/ 53 w 68"/>
                  <a:gd name="T1" fmla="*/ 0 h 51"/>
                  <a:gd name="T2" fmla="*/ 42 w 68"/>
                  <a:gd name="T3" fmla="*/ 7 h 51"/>
                  <a:gd name="T4" fmla="*/ 33 w 68"/>
                  <a:gd name="T5" fmla="*/ 2 h 51"/>
                  <a:gd name="T6" fmla="*/ 33 w 68"/>
                  <a:gd name="T7" fmla="*/ 2 h 51"/>
                  <a:gd name="T8" fmla="*/ 13 w 68"/>
                  <a:gd name="T9" fmla="*/ 26 h 51"/>
                  <a:gd name="T10" fmla="*/ 6 w 68"/>
                  <a:gd name="T11" fmla="*/ 30 h 51"/>
                  <a:gd name="T12" fmla="*/ 1 w 68"/>
                  <a:gd name="T13" fmla="*/ 42 h 51"/>
                  <a:gd name="T14" fmla="*/ 20 w 68"/>
                  <a:gd name="T15" fmla="*/ 48 h 51"/>
                  <a:gd name="T16" fmla="*/ 29 w 68"/>
                  <a:gd name="T17" fmla="*/ 44 h 51"/>
                  <a:gd name="T18" fmla="*/ 52 w 68"/>
                  <a:gd name="T19" fmla="*/ 30 h 51"/>
                  <a:gd name="T20" fmla="*/ 64 w 68"/>
                  <a:gd name="T21" fmla="*/ 13 h 51"/>
                  <a:gd name="T22" fmla="*/ 53 w 68"/>
                  <a:gd name="T23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8" h="51">
                    <a:moveTo>
                      <a:pt x="53" y="0"/>
                    </a:moveTo>
                    <a:cubicBezTo>
                      <a:pt x="53" y="0"/>
                      <a:pt x="51" y="6"/>
                      <a:pt x="42" y="7"/>
                    </a:cubicBezTo>
                    <a:cubicBezTo>
                      <a:pt x="42" y="7"/>
                      <a:pt x="35" y="6"/>
                      <a:pt x="33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29" y="12"/>
                      <a:pt x="22" y="20"/>
                      <a:pt x="13" y="26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2" y="33"/>
                      <a:pt x="0" y="38"/>
                      <a:pt x="1" y="42"/>
                    </a:cubicBezTo>
                    <a:cubicBezTo>
                      <a:pt x="2" y="47"/>
                      <a:pt x="6" y="51"/>
                      <a:pt x="20" y="48"/>
                    </a:cubicBezTo>
                    <a:cubicBezTo>
                      <a:pt x="24" y="47"/>
                      <a:pt x="27" y="46"/>
                      <a:pt x="29" y="44"/>
                    </a:cubicBezTo>
                    <a:cubicBezTo>
                      <a:pt x="37" y="39"/>
                      <a:pt x="51" y="30"/>
                      <a:pt x="52" y="30"/>
                    </a:cubicBezTo>
                    <a:cubicBezTo>
                      <a:pt x="59" y="26"/>
                      <a:pt x="68" y="18"/>
                      <a:pt x="64" y="13"/>
                    </a:cubicBez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任意多边形: 形状 139">
                <a:extLst>
                  <a:ext uri="{FF2B5EF4-FFF2-40B4-BE49-F238E27FC236}">
                    <a16:creationId xmlns:a16="http://schemas.microsoft.com/office/drawing/2014/main" id="{C1F317B4-E9AA-9CFB-2FF7-24036A1FB9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5844" y="3446128"/>
                <a:ext cx="707215" cy="1646206"/>
              </a:xfrm>
              <a:custGeom>
                <a:avLst/>
                <a:gdLst>
                  <a:gd name="T0" fmla="*/ 195 w 200"/>
                  <a:gd name="T1" fmla="*/ 14 h 466"/>
                  <a:gd name="T2" fmla="*/ 199 w 200"/>
                  <a:gd name="T3" fmla="*/ 151 h 466"/>
                  <a:gd name="T4" fmla="*/ 185 w 200"/>
                  <a:gd name="T5" fmla="*/ 275 h 466"/>
                  <a:gd name="T6" fmla="*/ 134 w 200"/>
                  <a:gd name="T7" fmla="*/ 466 h 466"/>
                  <a:gd name="T8" fmla="*/ 112 w 200"/>
                  <a:gd name="T9" fmla="*/ 464 h 466"/>
                  <a:gd name="T10" fmla="*/ 123 w 200"/>
                  <a:gd name="T11" fmla="*/ 279 h 466"/>
                  <a:gd name="T12" fmla="*/ 122 w 200"/>
                  <a:gd name="T13" fmla="*/ 214 h 466"/>
                  <a:gd name="T14" fmla="*/ 107 w 200"/>
                  <a:gd name="T15" fmla="*/ 116 h 466"/>
                  <a:gd name="T16" fmla="*/ 73 w 200"/>
                  <a:gd name="T17" fmla="*/ 298 h 466"/>
                  <a:gd name="T18" fmla="*/ 61 w 200"/>
                  <a:gd name="T19" fmla="*/ 464 h 466"/>
                  <a:gd name="T20" fmla="*/ 31 w 200"/>
                  <a:gd name="T21" fmla="*/ 464 h 466"/>
                  <a:gd name="T22" fmla="*/ 10 w 200"/>
                  <a:gd name="T23" fmla="*/ 228 h 466"/>
                  <a:gd name="T24" fmla="*/ 0 w 200"/>
                  <a:gd name="T25" fmla="*/ 6 h 466"/>
                  <a:gd name="T26" fmla="*/ 105 w 200"/>
                  <a:gd name="T27" fmla="*/ 0 h 466"/>
                  <a:gd name="T28" fmla="*/ 195 w 200"/>
                  <a:gd name="T29" fmla="*/ 14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0" h="466">
                    <a:moveTo>
                      <a:pt x="195" y="14"/>
                    </a:moveTo>
                    <a:cubicBezTo>
                      <a:pt x="199" y="151"/>
                      <a:pt x="199" y="151"/>
                      <a:pt x="199" y="151"/>
                    </a:cubicBezTo>
                    <a:cubicBezTo>
                      <a:pt x="200" y="193"/>
                      <a:pt x="195" y="235"/>
                      <a:pt x="185" y="275"/>
                    </a:cubicBezTo>
                    <a:cubicBezTo>
                      <a:pt x="134" y="466"/>
                      <a:pt x="134" y="466"/>
                      <a:pt x="134" y="466"/>
                    </a:cubicBezTo>
                    <a:cubicBezTo>
                      <a:pt x="112" y="464"/>
                      <a:pt x="112" y="464"/>
                      <a:pt x="112" y="464"/>
                    </a:cubicBezTo>
                    <a:cubicBezTo>
                      <a:pt x="123" y="279"/>
                      <a:pt x="123" y="279"/>
                      <a:pt x="123" y="279"/>
                    </a:cubicBezTo>
                    <a:cubicBezTo>
                      <a:pt x="124" y="257"/>
                      <a:pt x="124" y="235"/>
                      <a:pt x="122" y="214"/>
                    </a:cubicBezTo>
                    <a:cubicBezTo>
                      <a:pt x="119" y="181"/>
                      <a:pt x="114" y="133"/>
                      <a:pt x="107" y="116"/>
                    </a:cubicBezTo>
                    <a:cubicBezTo>
                      <a:pt x="73" y="298"/>
                      <a:pt x="73" y="298"/>
                      <a:pt x="73" y="298"/>
                    </a:cubicBezTo>
                    <a:cubicBezTo>
                      <a:pt x="61" y="464"/>
                      <a:pt x="61" y="464"/>
                      <a:pt x="61" y="464"/>
                    </a:cubicBezTo>
                    <a:cubicBezTo>
                      <a:pt x="31" y="464"/>
                      <a:pt x="31" y="464"/>
                      <a:pt x="31" y="464"/>
                    </a:cubicBezTo>
                    <a:cubicBezTo>
                      <a:pt x="10" y="228"/>
                      <a:pt x="10" y="228"/>
                      <a:pt x="10" y="22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05" y="0"/>
                      <a:pt x="105" y="0"/>
                      <a:pt x="105" y="0"/>
                    </a:cubicBezTo>
                    <a:lnTo>
                      <a:pt x="195" y="14"/>
                    </a:lnTo>
                    <a:close/>
                  </a:path>
                </a:pathLst>
              </a:custGeom>
              <a:solidFill>
                <a:srgbClr val="003A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任意多边形: 形状 140">
                <a:extLst>
                  <a:ext uri="{FF2B5EF4-FFF2-40B4-BE49-F238E27FC236}">
                    <a16:creationId xmlns:a16="http://schemas.microsoft.com/office/drawing/2014/main" id="{4330560A-57E7-96F6-4555-D3C4A030C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1276" y="2107471"/>
                <a:ext cx="255548" cy="491782"/>
              </a:xfrm>
              <a:custGeom>
                <a:avLst/>
                <a:gdLst>
                  <a:gd name="T0" fmla="*/ 72 w 72"/>
                  <a:gd name="T1" fmla="*/ 46 h 139"/>
                  <a:gd name="T2" fmla="*/ 36 w 72"/>
                  <a:gd name="T3" fmla="*/ 0 h 139"/>
                  <a:gd name="T4" fmla="*/ 0 w 72"/>
                  <a:gd name="T5" fmla="*/ 46 h 139"/>
                  <a:gd name="T6" fmla="*/ 28 w 72"/>
                  <a:gd name="T7" fmla="*/ 90 h 139"/>
                  <a:gd name="T8" fmla="*/ 28 w 72"/>
                  <a:gd name="T9" fmla="*/ 131 h 139"/>
                  <a:gd name="T10" fmla="*/ 31 w 72"/>
                  <a:gd name="T11" fmla="*/ 137 h 139"/>
                  <a:gd name="T12" fmla="*/ 32 w 72"/>
                  <a:gd name="T13" fmla="*/ 138 h 139"/>
                  <a:gd name="T14" fmla="*/ 40 w 72"/>
                  <a:gd name="T15" fmla="*/ 137 h 139"/>
                  <a:gd name="T16" fmla="*/ 40 w 72"/>
                  <a:gd name="T17" fmla="*/ 137 h 139"/>
                  <a:gd name="T18" fmla="*/ 44 w 72"/>
                  <a:gd name="T19" fmla="*/ 131 h 139"/>
                  <a:gd name="T20" fmla="*/ 44 w 72"/>
                  <a:gd name="T21" fmla="*/ 90 h 139"/>
                  <a:gd name="T22" fmla="*/ 72 w 72"/>
                  <a:gd name="T23" fmla="*/ 46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2" h="139">
                    <a:moveTo>
                      <a:pt x="72" y="46"/>
                    </a:moveTo>
                    <a:cubicBezTo>
                      <a:pt x="72" y="20"/>
                      <a:pt x="55" y="0"/>
                      <a:pt x="36" y="0"/>
                    </a:cubicBezTo>
                    <a:cubicBezTo>
                      <a:pt x="16" y="0"/>
                      <a:pt x="0" y="20"/>
                      <a:pt x="0" y="46"/>
                    </a:cubicBezTo>
                    <a:cubicBezTo>
                      <a:pt x="0" y="68"/>
                      <a:pt x="12" y="86"/>
                      <a:pt x="28" y="90"/>
                    </a:cubicBezTo>
                    <a:cubicBezTo>
                      <a:pt x="28" y="131"/>
                      <a:pt x="28" y="131"/>
                      <a:pt x="28" y="131"/>
                    </a:cubicBezTo>
                    <a:cubicBezTo>
                      <a:pt x="28" y="134"/>
                      <a:pt x="29" y="136"/>
                      <a:pt x="31" y="137"/>
                    </a:cubicBezTo>
                    <a:cubicBezTo>
                      <a:pt x="32" y="138"/>
                      <a:pt x="32" y="138"/>
                      <a:pt x="32" y="138"/>
                    </a:cubicBezTo>
                    <a:cubicBezTo>
                      <a:pt x="35" y="139"/>
                      <a:pt x="38" y="139"/>
                      <a:pt x="40" y="137"/>
                    </a:cubicBezTo>
                    <a:cubicBezTo>
                      <a:pt x="40" y="137"/>
                      <a:pt x="40" y="137"/>
                      <a:pt x="40" y="137"/>
                    </a:cubicBezTo>
                    <a:cubicBezTo>
                      <a:pt x="42" y="136"/>
                      <a:pt x="44" y="134"/>
                      <a:pt x="44" y="131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60" y="86"/>
                      <a:pt x="72" y="68"/>
                      <a:pt x="72" y="46"/>
                    </a:cubicBezTo>
                    <a:close/>
                  </a:path>
                </a:pathLst>
              </a:custGeom>
              <a:solidFill>
                <a:srgbClr val="FFBC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任意多边形: 形状 141">
                <a:extLst>
                  <a:ext uri="{FF2B5EF4-FFF2-40B4-BE49-F238E27FC236}">
                    <a16:creationId xmlns:a16="http://schemas.microsoft.com/office/drawing/2014/main" id="{823C58DA-A94D-FC54-2C53-5AF0E6033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8930" y="1727120"/>
                <a:ext cx="515554" cy="600241"/>
              </a:xfrm>
              <a:custGeom>
                <a:avLst/>
                <a:gdLst>
                  <a:gd name="T0" fmla="*/ 95 w 146"/>
                  <a:gd name="T1" fmla="*/ 100 h 170"/>
                  <a:gd name="T2" fmla="*/ 99 w 146"/>
                  <a:gd name="T3" fmla="*/ 87 h 170"/>
                  <a:gd name="T4" fmla="*/ 55 w 146"/>
                  <a:gd name="T5" fmla="*/ 22 h 170"/>
                  <a:gd name="T6" fmla="*/ 63 w 146"/>
                  <a:gd name="T7" fmla="*/ 93 h 170"/>
                  <a:gd name="T8" fmla="*/ 65 w 146"/>
                  <a:gd name="T9" fmla="*/ 100 h 170"/>
                  <a:gd name="T10" fmla="*/ 51 w 146"/>
                  <a:gd name="T11" fmla="*/ 170 h 170"/>
                  <a:gd name="T12" fmla="*/ 80 w 146"/>
                  <a:gd name="T13" fmla="*/ 119 h 170"/>
                  <a:gd name="T14" fmla="*/ 120 w 146"/>
                  <a:gd name="T15" fmla="*/ 165 h 170"/>
                  <a:gd name="T16" fmla="*/ 95 w 146"/>
                  <a:gd name="T17" fmla="*/ 10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170">
                    <a:moveTo>
                      <a:pt x="95" y="100"/>
                    </a:moveTo>
                    <a:cubicBezTo>
                      <a:pt x="99" y="87"/>
                      <a:pt x="99" y="87"/>
                      <a:pt x="99" y="87"/>
                    </a:cubicBezTo>
                    <a:cubicBezTo>
                      <a:pt x="146" y="0"/>
                      <a:pt x="55" y="22"/>
                      <a:pt x="55" y="22"/>
                    </a:cubicBezTo>
                    <a:cubicBezTo>
                      <a:pt x="0" y="51"/>
                      <a:pt x="63" y="93"/>
                      <a:pt x="63" y="93"/>
                    </a:cubicBezTo>
                    <a:cubicBezTo>
                      <a:pt x="63" y="93"/>
                      <a:pt x="64" y="97"/>
                      <a:pt x="65" y="100"/>
                    </a:cubicBezTo>
                    <a:cubicBezTo>
                      <a:pt x="23" y="111"/>
                      <a:pt x="51" y="170"/>
                      <a:pt x="51" y="170"/>
                    </a:cubicBezTo>
                    <a:cubicBezTo>
                      <a:pt x="51" y="170"/>
                      <a:pt x="52" y="120"/>
                      <a:pt x="80" y="119"/>
                    </a:cubicBezTo>
                    <a:cubicBezTo>
                      <a:pt x="115" y="117"/>
                      <a:pt x="118" y="143"/>
                      <a:pt x="120" y="165"/>
                    </a:cubicBezTo>
                    <a:cubicBezTo>
                      <a:pt x="121" y="164"/>
                      <a:pt x="133" y="110"/>
                      <a:pt x="95" y="100"/>
                    </a:cubicBezTo>
                    <a:close/>
                  </a:path>
                </a:pathLst>
              </a:custGeom>
              <a:solidFill>
                <a:srgbClr val="0A0A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任意多边形: 形状 142">
                <a:extLst>
                  <a:ext uri="{FF2B5EF4-FFF2-40B4-BE49-F238E27FC236}">
                    <a16:creationId xmlns:a16="http://schemas.microsoft.com/office/drawing/2014/main" id="{B21B08AD-A5F1-6E73-9A14-3445CD00D4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3963" y="2538337"/>
                <a:ext cx="190175" cy="936020"/>
              </a:xfrm>
              <a:custGeom>
                <a:avLst/>
                <a:gdLst>
                  <a:gd name="T0" fmla="*/ 18 w 54"/>
                  <a:gd name="T1" fmla="*/ 0 h 265"/>
                  <a:gd name="T2" fmla="*/ 35 w 54"/>
                  <a:gd name="T3" fmla="*/ 0 h 265"/>
                  <a:gd name="T4" fmla="*/ 48 w 54"/>
                  <a:gd name="T5" fmla="*/ 4 h 265"/>
                  <a:gd name="T6" fmla="*/ 54 w 54"/>
                  <a:gd name="T7" fmla="*/ 265 h 265"/>
                  <a:gd name="T8" fmla="*/ 0 w 54"/>
                  <a:gd name="T9" fmla="*/ 265 h 265"/>
                  <a:gd name="T10" fmla="*/ 2 w 54"/>
                  <a:gd name="T11" fmla="*/ 0 h 265"/>
                  <a:gd name="T12" fmla="*/ 18 w 54"/>
                  <a:gd name="T13" fmla="*/ 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265">
                    <a:moveTo>
                      <a:pt x="18" y="0"/>
                    </a:moveTo>
                    <a:cubicBezTo>
                      <a:pt x="18" y="0"/>
                      <a:pt x="27" y="8"/>
                      <a:pt x="35" y="0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54" y="265"/>
                      <a:pt x="54" y="265"/>
                      <a:pt x="54" y="265"/>
                    </a:cubicBezTo>
                    <a:cubicBezTo>
                      <a:pt x="0" y="265"/>
                      <a:pt x="0" y="265"/>
                      <a:pt x="0" y="265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6F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任意多边形: 形状 143">
                <a:extLst>
                  <a:ext uri="{FF2B5EF4-FFF2-40B4-BE49-F238E27FC236}">
                    <a16:creationId xmlns:a16="http://schemas.microsoft.com/office/drawing/2014/main" id="{34B7D489-94A9-FBD4-796B-6B810A028E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2537" y="2545766"/>
                <a:ext cx="364008" cy="1080138"/>
              </a:xfrm>
              <a:custGeom>
                <a:avLst/>
                <a:gdLst>
                  <a:gd name="T0" fmla="*/ 0 w 103"/>
                  <a:gd name="T1" fmla="*/ 0 h 306"/>
                  <a:gd name="T2" fmla="*/ 9 w 103"/>
                  <a:gd name="T3" fmla="*/ 265 h 306"/>
                  <a:gd name="T4" fmla="*/ 68 w 103"/>
                  <a:gd name="T5" fmla="*/ 303 h 306"/>
                  <a:gd name="T6" fmla="*/ 103 w 103"/>
                  <a:gd name="T7" fmla="*/ 276 h 306"/>
                  <a:gd name="T8" fmla="*/ 91 w 103"/>
                  <a:gd name="T9" fmla="*/ 101 h 306"/>
                  <a:gd name="T10" fmla="*/ 0 w 103"/>
                  <a:gd name="T1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306">
                    <a:moveTo>
                      <a:pt x="0" y="0"/>
                    </a:moveTo>
                    <a:cubicBezTo>
                      <a:pt x="9" y="265"/>
                      <a:pt x="9" y="265"/>
                      <a:pt x="9" y="265"/>
                    </a:cubicBezTo>
                    <a:cubicBezTo>
                      <a:pt x="9" y="265"/>
                      <a:pt x="10" y="306"/>
                      <a:pt x="68" y="303"/>
                    </a:cubicBezTo>
                    <a:cubicBezTo>
                      <a:pt x="68" y="303"/>
                      <a:pt x="102" y="297"/>
                      <a:pt x="103" y="276"/>
                    </a:cubicBezTo>
                    <a:cubicBezTo>
                      <a:pt x="91" y="101"/>
                      <a:pt x="91" y="101"/>
                      <a:pt x="91" y="10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4A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任意多边形: 形状 144">
                <a:extLst>
                  <a:ext uri="{FF2B5EF4-FFF2-40B4-BE49-F238E27FC236}">
                    <a16:creationId xmlns:a16="http://schemas.microsoft.com/office/drawing/2014/main" id="{74D410EF-63B2-AC0D-79A6-BA416028B6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5509" y="2584395"/>
                <a:ext cx="399666" cy="808246"/>
              </a:xfrm>
              <a:custGeom>
                <a:avLst/>
                <a:gdLst>
                  <a:gd name="T0" fmla="*/ 0 w 113"/>
                  <a:gd name="T1" fmla="*/ 0 h 229"/>
                  <a:gd name="T2" fmla="*/ 104 w 113"/>
                  <a:gd name="T3" fmla="*/ 204 h 229"/>
                  <a:gd name="T4" fmla="*/ 13 w 113"/>
                  <a:gd name="T5" fmla="*/ 192 h 229"/>
                  <a:gd name="T6" fmla="*/ 40 w 113"/>
                  <a:gd name="T7" fmla="*/ 186 h 229"/>
                  <a:gd name="T8" fmla="*/ 38 w 113"/>
                  <a:gd name="T9" fmla="*/ 154 h 229"/>
                  <a:gd name="T10" fmla="*/ 3 w 113"/>
                  <a:gd name="T11" fmla="*/ 93 h 229"/>
                  <a:gd name="T12" fmla="*/ 0 w 113"/>
                  <a:gd name="T13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" h="229">
                    <a:moveTo>
                      <a:pt x="0" y="0"/>
                    </a:moveTo>
                    <a:cubicBezTo>
                      <a:pt x="0" y="0"/>
                      <a:pt x="113" y="185"/>
                      <a:pt x="104" y="204"/>
                    </a:cubicBezTo>
                    <a:cubicBezTo>
                      <a:pt x="91" y="229"/>
                      <a:pt x="53" y="225"/>
                      <a:pt x="13" y="192"/>
                    </a:cubicBezTo>
                    <a:cubicBezTo>
                      <a:pt x="13" y="192"/>
                      <a:pt x="30" y="204"/>
                      <a:pt x="40" y="186"/>
                    </a:cubicBezTo>
                    <a:cubicBezTo>
                      <a:pt x="48" y="173"/>
                      <a:pt x="49" y="163"/>
                      <a:pt x="38" y="154"/>
                    </a:cubicBezTo>
                    <a:cubicBezTo>
                      <a:pt x="3" y="93"/>
                      <a:pt x="3" y="93"/>
                      <a:pt x="3" y="9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3A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任意多边形: 形状 145">
                <a:extLst>
                  <a:ext uri="{FF2B5EF4-FFF2-40B4-BE49-F238E27FC236}">
                    <a16:creationId xmlns:a16="http://schemas.microsoft.com/office/drawing/2014/main" id="{6008AE12-CA42-1C90-5CD0-C5727FF0D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5509" y="2545766"/>
                <a:ext cx="469496" cy="846875"/>
              </a:xfrm>
              <a:custGeom>
                <a:avLst/>
                <a:gdLst>
                  <a:gd name="T0" fmla="*/ 0 w 133"/>
                  <a:gd name="T1" fmla="*/ 0 h 240"/>
                  <a:gd name="T2" fmla="*/ 128 w 133"/>
                  <a:gd name="T3" fmla="*/ 136 h 240"/>
                  <a:gd name="T4" fmla="*/ 122 w 133"/>
                  <a:gd name="T5" fmla="*/ 196 h 240"/>
                  <a:gd name="T6" fmla="*/ 13 w 133"/>
                  <a:gd name="T7" fmla="*/ 192 h 240"/>
                  <a:gd name="T8" fmla="*/ 37 w 133"/>
                  <a:gd name="T9" fmla="*/ 185 h 240"/>
                  <a:gd name="T10" fmla="*/ 27 w 133"/>
                  <a:gd name="T11" fmla="*/ 154 h 240"/>
                  <a:gd name="T12" fmla="*/ 3 w 133"/>
                  <a:gd name="T13" fmla="*/ 120 h 240"/>
                  <a:gd name="T14" fmla="*/ 0 w 133"/>
                  <a:gd name="T1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" h="240">
                    <a:moveTo>
                      <a:pt x="0" y="0"/>
                    </a:moveTo>
                    <a:cubicBezTo>
                      <a:pt x="0" y="0"/>
                      <a:pt x="100" y="23"/>
                      <a:pt x="128" y="136"/>
                    </a:cubicBezTo>
                    <a:cubicBezTo>
                      <a:pt x="133" y="156"/>
                      <a:pt x="132" y="178"/>
                      <a:pt x="122" y="196"/>
                    </a:cubicBezTo>
                    <a:cubicBezTo>
                      <a:pt x="110" y="222"/>
                      <a:pt x="71" y="240"/>
                      <a:pt x="13" y="192"/>
                    </a:cubicBezTo>
                    <a:cubicBezTo>
                      <a:pt x="13" y="192"/>
                      <a:pt x="32" y="202"/>
                      <a:pt x="37" y="185"/>
                    </a:cubicBezTo>
                    <a:cubicBezTo>
                      <a:pt x="40" y="171"/>
                      <a:pt x="38" y="164"/>
                      <a:pt x="27" y="154"/>
                    </a:cubicBezTo>
                    <a:cubicBezTo>
                      <a:pt x="3" y="120"/>
                      <a:pt x="3" y="120"/>
                      <a:pt x="3" y="12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4A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任意多边形: 形状 146">
                <a:extLst>
                  <a:ext uri="{FF2B5EF4-FFF2-40B4-BE49-F238E27FC236}">
                    <a16:creationId xmlns:a16="http://schemas.microsoft.com/office/drawing/2014/main" id="{55A81892-8825-8DB8-73A3-0D312B778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0822" y="3053891"/>
                <a:ext cx="243662" cy="187204"/>
              </a:xfrm>
              <a:custGeom>
                <a:avLst/>
                <a:gdLst>
                  <a:gd name="T0" fmla="*/ 8 w 69"/>
                  <a:gd name="T1" fmla="*/ 1 h 53"/>
                  <a:gd name="T2" fmla="*/ 25 w 69"/>
                  <a:gd name="T3" fmla="*/ 5 h 53"/>
                  <a:gd name="T4" fmla="*/ 33 w 69"/>
                  <a:gd name="T5" fmla="*/ 4 h 53"/>
                  <a:gd name="T6" fmla="*/ 60 w 69"/>
                  <a:gd name="T7" fmla="*/ 44 h 53"/>
                  <a:gd name="T8" fmla="*/ 59 w 69"/>
                  <a:gd name="T9" fmla="*/ 44 h 53"/>
                  <a:gd name="T10" fmla="*/ 44 w 69"/>
                  <a:gd name="T11" fmla="*/ 51 h 53"/>
                  <a:gd name="T12" fmla="*/ 29 w 69"/>
                  <a:gd name="T13" fmla="*/ 33 h 53"/>
                  <a:gd name="T14" fmla="*/ 27 w 69"/>
                  <a:gd name="T15" fmla="*/ 28 h 53"/>
                  <a:gd name="T16" fmla="*/ 3 w 69"/>
                  <a:gd name="T17" fmla="*/ 10 h 53"/>
                  <a:gd name="T18" fmla="*/ 8 w 69"/>
                  <a:gd name="T19" fmla="*/ 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53">
                    <a:moveTo>
                      <a:pt x="8" y="1"/>
                    </a:move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9" y="4"/>
                      <a:pt x="33" y="4"/>
                    </a:cubicBezTo>
                    <a:cubicBezTo>
                      <a:pt x="54" y="3"/>
                      <a:pt x="69" y="25"/>
                      <a:pt x="60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6" y="50"/>
                      <a:pt x="50" y="53"/>
                      <a:pt x="44" y="51"/>
                    </a:cubicBezTo>
                    <a:cubicBezTo>
                      <a:pt x="37" y="49"/>
                      <a:pt x="29" y="44"/>
                      <a:pt x="29" y="33"/>
                    </a:cubicBezTo>
                    <a:cubicBezTo>
                      <a:pt x="29" y="31"/>
                      <a:pt x="28" y="29"/>
                      <a:pt x="27" y="28"/>
                    </a:cubicBezTo>
                    <a:cubicBezTo>
                      <a:pt x="21" y="25"/>
                      <a:pt x="9" y="17"/>
                      <a:pt x="3" y="10"/>
                    </a:cubicBezTo>
                    <a:cubicBezTo>
                      <a:pt x="0" y="6"/>
                      <a:pt x="3" y="0"/>
                      <a:pt x="8" y="1"/>
                    </a:cubicBezTo>
                    <a:close/>
                  </a:path>
                </a:pathLst>
              </a:custGeom>
              <a:solidFill>
                <a:srgbClr val="FFBC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任意多边形: 形状 147">
                <a:extLst>
                  <a:ext uri="{FF2B5EF4-FFF2-40B4-BE49-F238E27FC236}">
                    <a16:creationId xmlns:a16="http://schemas.microsoft.com/office/drawing/2014/main" id="{E03117EB-4591-C21E-C06A-90CC0E729B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2576" y="2538337"/>
                <a:ext cx="748816" cy="1023679"/>
              </a:xfrm>
              <a:custGeom>
                <a:avLst/>
                <a:gdLst>
                  <a:gd name="T0" fmla="*/ 147 w 212"/>
                  <a:gd name="T1" fmla="*/ 35 h 290"/>
                  <a:gd name="T2" fmla="*/ 93 w 212"/>
                  <a:gd name="T3" fmla="*/ 134 h 290"/>
                  <a:gd name="T4" fmla="*/ 22 w 212"/>
                  <a:gd name="T5" fmla="*/ 151 h 290"/>
                  <a:gd name="T6" fmla="*/ 0 w 212"/>
                  <a:gd name="T7" fmla="*/ 170 h 290"/>
                  <a:gd name="T8" fmla="*/ 89 w 212"/>
                  <a:gd name="T9" fmla="*/ 244 h 290"/>
                  <a:gd name="T10" fmla="*/ 138 w 212"/>
                  <a:gd name="T11" fmla="*/ 217 h 290"/>
                  <a:gd name="T12" fmla="*/ 135 w 212"/>
                  <a:gd name="T13" fmla="*/ 285 h 290"/>
                  <a:gd name="T14" fmla="*/ 210 w 212"/>
                  <a:gd name="T15" fmla="*/ 290 h 290"/>
                  <a:gd name="T16" fmla="*/ 212 w 212"/>
                  <a:gd name="T17" fmla="*/ 0 h 290"/>
                  <a:gd name="T18" fmla="*/ 147 w 212"/>
                  <a:gd name="T19" fmla="*/ 35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2" h="290">
                    <a:moveTo>
                      <a:pt x="147" y="35"/>
                    </a:moveTo>
                    <a:cubicBezTo>
                      <a:pt x="147" y="35"/>
                      <a:pt x="117" y="75"/>
                      <a:pt x="93" y="134"/>
                    </a:cubicBezTo>
                    <a:cubicBezTo>
                      <a:pt x="93" y="134"/>
                      <a:pt x="73" y="185"/>
                      <a:pt x="22" y="151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70"/>
                      <a:pt x="38" y="249"/>
                      <a:pt x="89" y="244"/>
                    </a:cubicBezTo>
                    <a:cubicBezTo>
                      <a:pt x="89" y="244"/>
                      <a:pt x="116" y="246"/>
                      <a:pt x="138" y="217"/>
                    </a:cubicBezTo>
                    <a:cubicBezTo>
                      <a:pt x="135" y="285"/>
                      <a:pt x="135" y="285"/>
                      <a:pt x="135" y="285"/>
                    </a:cubicBezTo>
                    <a:cubicBezTo>
                      <a:pt x="210" y="290"/>
                      <a:pt x="210" y="290"/>
                      <a:pt x="210" y="29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158" y="7"/>
                      <a:pt x="147" y="35"/>
                      <a:pt x="147" y="35"/>
                    </a:cubicBezTo>
                    <a:close/>
                  </a:path>
                </a:pathLst>
              </a:custGeom>
              <a:solidFill>
                <a:srgbClr val="0F4A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任意多边形: 形状 148">
                <a:extLst>
                  <a:ext uri="{FF2B5EF4-FFF2-40B4-BE49-F238E27FC236}">
                    <a16:creationId xmlns:a16="http://schemas.microsoft.com/office/drawing/2014/main" id="{6B23FF14-69C9-33D2-EB83-8867E9A390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3601" y="2814686"/>
                <a:ext cx="246634" cy="323893"/>
              </a:xfrm>
              <a:custGeom>
                <a:avLst/>
                <a:gdLst>
                  <a:gd name="T0" fmla="*/ 67 w 70"/>
                  <a:gd name="T1" fmla="*/ 74 h 92"/>
                  <a:gd name="T2" fmla="*/ 52 w 70"/>
                  <a:gd name="T3" fmla="*/ 37 h 92"/>
                  <a:gd name="T4" fmla="*/ 45 w 70"/>
                  <a:gd name="T5" fmla="*/ 36 h 92"/>
                  <a:gd name="T6" fmla="*/ 10 w 70"/>
                  <a:gd name="T7" fmla="*/ 0 h 92"/>
                  <a:gd name="T8" fmla="*/ 22 w 70"/>
                  <a:gd name="T9" fmla="*/ 29 h 92"/>
                  <a:gd name="T10" fmla="*/ 28 w 70"/>
                  <a:gd name="T11" fmla="*/ 39 h 92"/>
                  <a:gd name="T12" fmla="*/ 8 w 70"/>
                  <a:gd name="T13" fmla="*/ 56 h 92"/>
                  <a:gd name="T14" fmla="*/ 47 w 70"/>
                  <a:gd name="T15" fmla="*/ 92 h 92"/>
                  <a:gd name="T16" fmla="*/ 67 w 70"/>
                  <a:gd name="T17" fmla="*/ 7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92">
                    <a:moveTo>
                      <a:pt x="67" y="74"/>
                    </a:moveTo>
                    <a:cubicBezTo>
                      <a:pt x="67" y="74"/>
                      <a:pt x="70" y="41"/>
                      <a:pt x="52" y="37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0" y="6"/>
                      <a:pt x="22" y="29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28" y="39"/>
                      <a:pt x="5" y="41"/>
                      <a:pt x="8" y="56"/>
                    </a:cubicBezTo>
                    <a:cubicBezTo>
                      <a:pt x="8" y="56"/>
                      <a:pt x="23" y="89"/>
                      <a:pt x="47" y="92"/>
                    </a:cubicBezTo>
                    <a:lnTo>
                      <a:pt x="67" y="74"/>
                    </a:lnTo>
                    <a:close/>
                  </a:path>
                </a:pathLst>
              </a:custGeom>
              <a:solidFill>
                <a:srgbClr val="FFBC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任意多边形: 形状 149">
                <a:extLst>
                  <a:ext uri="{FF2B5EF4-FFF2-40B4-BE49-F238E27FC236}">
                    <a16:creationId xmlns:a16="http://schemas.microsoft.com/office/drawing/2014/main" id="{21DB81C5-5E06-C65F-17B5-6A5DFC83D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9901" y="3022690"/>
                <a:ext cx="133717" cy="346179"/>
              </a:xfrm>
              <a:custGeom>
                <a:avLst/>
                <a:gdLst>
                  <a:gd name="T0" fmla="*/ 0 w 38"/>
                  <a:gd name="T1" fmla="*/ 80 h 98"/>
                  <a:gd name="T2" fmla="*/ 28 w 38"/>
                  <a:gd name="T3" fmla="*/ 0 h 98"/>
                  <a:gd name="T4" fmla="*/ 0 w 38"/>
                  <a:gd name="T5" fmla="*/ 98 h 98"/>
                  <a:gd name="T6" fmla="*/ 0 w 38"/>
                  <a:gd name="T7" fmla="*/ 8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98">
                    <a:moveTo>
                      <a:pt x="0" y="80"/>
                    </a:moveTo>
                    <a:cubicBezTo>
                      <a:pt x="0" y="80"/>
                      <a:pt x="31" y="45"/>
                      <a:pt x="28" y="0"/>
                    </a:cubicBezTo>
                    <a:cubicBezTo>
                      <a:pt x="28" y="0"/>
                      <a:pt x="38" y="57"/>
                      <a:pt x="0" y="98"/>
                    </a:cubicBez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003A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任意多边形: 形状 150">
                <a:extLst>
                  <a:ext uri="{FF2B5EF4-FFF2-40B4-BE49-F238E27FC236}">
                    <a16:creationId xmlns:a16="http://schemas.microsoft.com/office/drawing/2014/main" id="{F65B309F-5893-7142-6044-F764D52F13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6052" y="3784878"/>
                <a:ext cx="625499" cy="1197511"/>
              </a:xfrm>
              <a:custGeom>
                <a:avLst/>
                <a:gdLst>
                  <a:gd name="T0" fmla="*/ 64 w 177"/>
                  <a:gd name="T1" fmla="*/ 339 h 339"/>
                  <a:gd name="T2" fmla="*/ 24 w 177"/>
                  <a:gd name="T3" fmla="*/ 285 h 339"/>
                  <a:gd name="T4" fmla="*/ 28 w 177"/>
                  <a:gd name="T5" fmla="*/ 241 h 339"/>
                  <a:gd name="T6" fmla="*/ 28 w 177"/>
                  <a:gd name="T7" fmla="*/ 241 h 339"/>
                  <a:gd name="T8" fmla="*/ 31 w 177"/>
                  <a:gd name="T9" fmla="*/ 210 h 339"/>
                  <a:gd name="T10" fmla="*/ 15 w 177"/>
                  <a:gd name="T11" fmla="*/ 188 h 339"/>
                  <a:gd name="T12" fmla="*/ 29 w 177"/>
                  <a:gd name="T13" fmla="*/ 122 h 339"/>
                  <a:gd name="T14" fmla="*/ 40 w 177"/>
                  <a:gd name="T15" fmla="*/ 115 h 339"/>
                  <a:gd name="T16" fmla="*/ 51 w 177"/>
                  <a:gd name="T17" fmla="*/ 85 h 339"/>
                  <a:gd name="T18" fmla="*/ 38 w 177"/>
                  <a:gd name="T19" fmla="*/ 47 h 339"/>
                  <a:gd name="T20" fmla="*/ 51 w 177"/>
                  <a:gd name="T21" fmla="*/ 11 h 339"/>
                  <a:gd name="T22" fmla="*/ 52 w 177"/>
                  <a:gd name="T23" fmla="*/ 10 h 339"/>
                  <a:gd name="T24" fmla="*/ 98 w 177"/>
                  <a:gd name="T25" fmla="*/ 25 h 339"/>
                  <a:gd name="T26" fmla="*/ 115 w 177"/>
                  <a:gd name="T27" fmla="*/ 65 h 339"/>
                  <a:gd name="T28" fmla="*/ 160 w 177"/>
                  <a:gd name="T29" fmla="*/ 109 h 339"/>
                  <a:gd name="T30" fmla="*/ 161 w 177"/>
                  <a:gd name="T31" fmla="*/ 110 h 339"/>
                  <a:gd name="T32" fmla="*/ 168 w 177"/>
                  <a:gd name="T33" fmla="*/ 138 h 339"/>
                  <a:gd name="T34" fmla="*/ 135 w 177"/>
                  <a:gd name="T35" fmla="*/ 173 h 339"/>
                  <a:gd name="T36" fmla="*/ 142 w 177"/>
                  <a:gd name="T37" fmla="*/ 199 h 339"/>
                  <a:gd name="T38" fmla="*/ 142 w 177"/>
                  <a:gd name="T39" fmla="*/ 199 h 339"/>
                  <a:gd name="T40" fmla="*/ 164 w 177"/>
                  <a:gd name="T41" fmla="*/ 225 h 339"/>
                  <a:gd name="T42" fmla="*/ 164 w 177"/>
                  <a:gd name="T43" fmla="*/ 225 h 339"/>
                  <a:gd name="T44" fmla="*/ 97 w 177"/>
                  <a:gd name="T45" fmla="*/ 320 h 339"/>
                  <a:gd name="T46" fmla="*/ 64 w 177"/>
                  <a:gd name="T47" fmla="*/ 3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7" h="339">
                    <a:moveTo>
                      <a:pt x="64" y="339"/>
                    </a:moveTo>
                    <a:cubicBezTo>
                      <a:pt x="24" y="285"/>
                      <a:pt x="24" y="285"/>
                      <a:pt x="24" y="285"/>
                    </a:cubicBezTo>
                    <a:cubicBezTo>
                      <a:pt x="14" y="271"/>
                      <a:pt x="16" y="253"/>
                      <a:pt x="28" y="241"/>
                    </a:cubicBezTo>
                    <a:cubicBezTo>
                      <a:pt x="28" y="241"/>
                      <a:pt x="28" y="241"/>
                      <a:pt x="28" y="241"/>
                    </a:cubicBezTo>
                    <a:cubicBezTo>
                      <a:pt x="36" y="233"/>
                      <a:pt x="38" y="220"/>
                      <a:pt x="31" y="210"/>
                    </a:cubicBezTo>
                    <a:cubicBezTo>
                      <a:pt x="15" y="188"/>
                      <a:pt x="15" y="188"/>
                      <a:pt x="15" y="188"/>
                    </a:cubicBezTo>
                    <a:cubicBezTo>
                      <a:pt x="0" y="166"/>
                      <a:pt x="6" y="136"/>
                      <a:pt x="29" y="122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50" y="109"/>
                      <a:pt x="54" y="96"/>
                      <a:pt x="51" y="85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3" y="33"/>
                      <a:pt x="38" y="18"/>
                      <a:pt x="51" y="11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69" y="0"/>
                      <a:pt x="91" y="7"/>
                      <a:pt x="98" y="25"/>
                    </a:cubicBezTo>
                    <a:cubicBezTo>
                      <a:pt x="103" y="38"/>
                      <a:pt x="110" y="53"/>
                      <a:pt x="115" y="65"/>
                    </a:cubicBezTo>
                    <a:cubicBezTo>
                      <a:pt x="123" y="86"/>
                      <a:pt x="140" y="102"/>
                      <a:pt x="160" y="109"/>
                    </a:cubicBezTo>
                    <a:cubicBezTo>
                      <a:pt x="161" y="110"/>
                      <a:pt x="161" y="110"/>
                      <a:pt x="161" y="110"/>
                    </a:cubicBezTo>
                    <a:cubicBezTo>
                      <a:pt x="173" y="114"/>
                      <a:pt x="177" y="129"/>
                      <a:pt x="168" y="138"/>
                    </a:cubicBezTo>
                    <a:cubicBezTo>
                      <a:pt x="158" y="149"/>
                      <a:pt x="145" y="162"/>
                      <a:pt x="135" y="173"/>
                    </a:cubicBezTo>
                    <a:cubicBezTo>
                      <a:pt x="126" y="182"/>
                      <a:pt x="131" y="197"/>
                      <a:pt x="142" y="199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54" y="202"/>
                      <a:pt x="163" y="213"/>
                      <a:pt x="164" y="225"/>
                    </a:cubicBezTo>
                    <a:cubicBezTo>
                      <a:pt x="164" y="225"/>
                      <a:pt x="164" y="225"/>
                      <a:pt x="164" y="225"/>
                    </a:cubicBezTo>
                    <a:cubicBezTo>
                      <a:pt x="157" y="265"/>
                      <a:pt x="132" y="300"/>
                      <a:pt x="97" y="320"/>
                    </a:cubicBezTo>
                    <a:lnTo>
                      <a:pt x="64" y="339"/>
                    </a:lnTo>
                    <a:close/>
                  </a:path>
                </a:pathLst>
              </a:custGeom>
              <a:solidFill>
                <a:srgbClr val="99A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任意多边形: 形状 151">
                <a:extLst>
                  <a:ext uri="{FF2B5EF4-FFF2-40B4-BE49-F238E27FC236}">
                    <a16:creationId xmlns:a16="http://schemas.microsoft.com/office/drawing/2014/main" id="{EE12B866-7CBF-C485-320D-7212BA56A2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3656" y="3810136"/>
                <a:ext cx="236234" cy="1236140"/>
              </a:xfrm>
              <a:custGeom>
                <a:avLst/>
                <a:gdLst>
                  <a:gd name="T0" fmla="*/ 6 w 67"/>
                  <a:gd name="T1" fmla="*/ 350 h 350"/>
                  <a:gd name="T2" fmla="*/ 4 w 67"/>
                  <a:gd name="T3" fmla="*/ 350 h 350"/>
                  <a:gd name="T4" fmla="*/ 0 w 67"/>
                  <a:gd name="T5" fmla="*/ 1 h 350"/>
                  <a:gd name="T6" fmla="*/ 2 w 67"/>
                  <a:gd name="T7" fmla="*/ 0 h 350"/>
                  <a:gd name="T8" fmla="*/ 6 w 67"/>
                  <a:gd name="T9" fmla="*/ 35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350">
                    <a:moveTo>
                      <a:pt x="6" y="350"/>
                    </a:moveTo>
                    <a:cubicBezTo>
                      <a:pt x="4" y="350"/>
                      <a:pt x="4" y="350"/>
                      <a:pt x="4" y="350"/>
                    </a:cubicBezTo>
                    <a:cubicBezTo>
                      <a:pt x="5" y="348"/>
                      <a:pt x="65" y="177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67" y="177"/>
                      <a:pt x="7" y="349"/>
                      <a:pt x="6" y="350"/>
                    </a:cubicBezTo>
                    <a:close/>
                  </a:path>
                </a:pathLst>
              </a:custGeom>
              <a:solidFill>
                <a:srgbClr val="4B6B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任意多边形: 形状 152">
                <a:extLst>
                  <a:ext uri="{FF2B5EF4-FFF2-40B4-BE49-F238E27FC236}">
                    <a16:creationId xmlns:a16="http://schemas.microsoft.com/office/drawing/2014/main" id="{22D5710D-5625-5F92-25EA-6D1FB4FACE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9127" y="4325689"/>
                <a:ext cx="530412" cy="574984"/>
              </a:xfrm>
              <a:custGeom>
                <a:avLst/>
                <a:gdLst>
                  <a:gd name="T0" fmla="*/ 145 w 150"/>
                  <a:gd name="T1" fmla="*/ 163 h 163"/>
                  <a:gd name="T2" fmla="*/ 81 w 150"/>
                  <a:gd name="T3" fmla="*/ 149 h 163"/>
                  <a:gd name="T4" fmla="*/ 67 w 150"/>
                  <a:gd name="T5" fmla="*/ 134 h 163"/>
                  <a:gd name="T6" fmla="*/ 67 w 150"/>
                  <a:gd name="T7" fmla="*/ 134 h 163"/>
                  <a:gd name="T8" fmla="*/ 44 w 150"/>
                  <a:gd name="T9" fmla="*/ 108 h 163"/>
                  <a:gd name="T10" fmla="*/ 43 w 150"/>
                  <a:gd name="T11" fmla="*/ 108 h 163"/>
                  <a:gd name="T12" fmla="*/ 29 w 150"/>
                  <a:gd name="T13" fmla="*/ 82 h 163"/>
                  <a:gd name="T14" fmla="*/ 29 w 150"/>
                  <a:gd name="T15" fmla="*/ 82 h 163"/>
                  <a:gd name="T16" fmla="*/ 20 w 150"/>
                  <a:gd name="T17" fmla="*/ 53 h 163"/>
                  <a:gd name="T18" fmla="*/ 9 w 150"/>
                  <a:gd name="T19" fmla="*/ 46 h 163"/>
                  <a:gd name="T20" fmla="*/ 14 w 150"/>
                  <a:gd name="T21" fmla="*/ 23 h 163"/>
                  <a:gd name="T22" fmla="*/ 23 w 150"/>
                  <a:gd name="T23" fmla="*/ 22 h 163"/>
                  <a:gd name="T24" fmla="*/ 48 w 150"/>
                  <a:gd name="T25" fmla="*/ 8 h 163"/>
                  <a:gd name="T26" fmla="*/ 48 w 150"/>
                  <a:gd name="T27" fmla="*/ 8 h 163"/>
                  <a:gd name="T28" fmla="*/ 72 w 150"/>
                  <a:gd name="T29" fmla="*/ 13 h 163"/>
                  <a:gd name="T30" fmla="*/ 78 w 150"/>
                  <a:gd name="T31" fmla="*/ 31 h 163"/>
                  <a:gd name="T32" fmla="*/ 111 w 150"/>
                  <a:gd name="T33" fmla="*/ 55 h 163"/>
                  <a:gd name="T34" fmla="*/ 111 w 150"/>
                  <a:gd name="T35" fmla="*/ 55 h 163"/>
                  <a:gd name="T36" fmla="*/ 137 w 150"/>
                  <a:gd name="T37" fmla="*/ 89 h 163"/>
                  <a:gd name="T38" fmla="*/ 136 w 150"/>
                  <a:gd name="T39" fmla="*/ 92 h 163"/>
                  <a:gd name="T40" fmla="*/ 140 w 150"/>
                  <a:gd name="T41" fmla="*/ 116 h 163"/>
                  <a:gd name="T42" fmla="*/ 143 w 150"/>
                  <a:gd name="T43" fmla="*/ 119 h 163"/>
                  <a:gd name="T44" fmla="*/ 149 w 150"/>
                  <a:gd name="T45" fmla="*/ 142 h 163"/>
                  <a:gd name="T46" fmla="*/ 145 w 150"/>
                  <a:gd name="T47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0" h="163">
                    <a:moveTo>
                      <a:pt x="145" y="163"/>
                    </a:moveTo>
                    <a:cubicBezTo>
                      <a:pt x="81" y="149"/>
                      <a:pt x="81" y="149"/>
                      <a:pt x="81" y="149"/>
                    </a:cubicBezTo>
                    <a:cubicBezTo>
                      <a:pt x="74" y="147"/>
                      <a:pt x="68" y="141"/>
                      <a:pt x="67" y="134"/>
                    </a:cubicBezTo>
                    <a:cubicBezTo>
                      <a:pt x="67" y="134"/>
                      <a:pt x="67" y="134"/>
                      <a:pt x="67" y="134"/>
                    </a:cubicBezTo>
                    <a:cubicBezTo>
                      <a:pt x="66" y="121"/>
                      <a:pt x="56" y="111"/>
                      <a:pt x="44" y="108"/>
                    </a:cubicBezTo>
                    <a:cubicBezTo>
                      <a:pt x="43" y="108"/>
                      <a:pt x="43" y="108"/>
                      <a:pt x="43" y="108"/>
                    </a:cubicBezTo>
                    <a:cubicBezTo>
                      <a:pt x="31" y="105"/>
                      <a:pt x="24" y="93"/>
                      <a:pt x="29" y="82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33" y="71"/>
                      <a:pt x="29" y="60"/>
                      <a:pt x="20" y="53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0" y="40"/>
                      <a:pt x="3" y="25"/>
                      <a:pt x="14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33" y="20"/>
                      <a:pt x="42" y="15"/>
                      <a:pt x="48" y="8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56" y="0"/>
                      <a:pt x="69" y="3"/>
                      <a:pt x="72" y="13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82" y="46"/>
                      <a:pt x="96" y="55"/>
                      <a:pt x="111" y="55"/>
                    </a:cubicBezTo>
                    <a:cubicBezTo>
                      <a:pt x="111" y="55"/>
                      <a:pt x="111" y="55"/>
                      <a:pt x="111" y="55"/>
                    </a:cubicBezTo>
                    <a:cubicBezTo>
                      <a:pt x="129" y="55"/>
                      <a:pt x="142" y="72"/>
                      <a:pt x="137" y="89"/>
                    </a:cubicBezTo>
                    <a:cubicBezTo>
                      <a:pt x="136" y="92"/>
                      <a:pt x="136" y="92"/>
                      <a:pt x="136" y="92"/>
                    </a:cubicBezTo>
                    <a:cubicBezTo>
                      <a:pt x="133" y="101"/>
                      <a:pt x="135" y="110"/>
                      <a:pt x="140" y="116"/>
                    </a:cubicBezTo>
                    <a:cubicBezTo>
                      <a:pt x="143" y="119"/>
                      <a:pt x="143" y="119"/>
                      <a:pt x="143" y="119"/>
                    </a:cubicBezTo>
                    <a:cubicBezTo>
                      <a:pt x="148" y="125"/>
                      <a:pt x="150" y="133"/>
                      <a:pt x="149" y="142"/>
                    </a:cubicBezTo>
                    <a:lnTo>
                      <a:pt x="145" y="163"/>
                    </a:lnTo>
                    <a:close/>
                  </a:path>
                </a:pathLst>
              </a:custGeom>
              <a:solidFill>
                <a:srgbClr val="B5C0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任意多边形: 形状 153">
                <a:extLst>
                  <a:ext uri="{FF2B5EF4-FFF2-40B4-BE49-F238E27FC236}">
                    <a16:creationId xmlns:a16="http://schemas.microsoft.com/office/drawing/2014/main" id="{C9C46862-86A3-96E0-3234-D29F51BB32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6901" y="4389577"/>
                <a:ext cx="482868" cy="662643"/>
              </a:xfrm>
              <a:custGeom>
                <a:avLst/>
                <a:gdLst>
                  <a:gd name="T0" fmla="*/ 135 w 137"/>
                  <a:gd name="T1" fmla="*/ 188 h 188"/>
                  <a:gd name="T2" fmla="*/ 0 w 137"/>
                  <a:gd name="T3" fmla="*/ 1 h 188"/>
                  <a:gd name="T4" fmla="*/ 2 w 137"/>
                  <a:gd name="T5" fmla="*/ 0 h 188"/>
                  <a:gd name="T6" fmla="*/ 137 w 137"/>
                  <a:gd name="T7" fmla="*/ 187 h 188"/>
                  <a:gd name="T8" fmla="*/ 135 w 137"/>
                  <a:gd name="T9" fmla="*/ 188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88">
                    <a:moveTo>
                      <a:pt x="135" y="188"/>
                    </a:moveTo>
                    <a:cubicBezTo>
                      <a:pt x="123" y="157"/>
                      <a:pt x="1" y="3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7" y="6"/>
                      <a:pt x="125" y="156"/>
                      <a:pt x="137" y="187"/>
                    </a:cubicBezTo>
                    <a:lnTo>
                      <a:pt x="135" y="188"/>
                    </a:lnTo>
                    <a:close/>
                  </a:path>
                </a:pathLst>
              </a:custGeom>
              <a:solidFill>
                <a:srgbClr val="4B6B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任意多边形: 形状 154">
                <a:extLst>
                  <a:ext uri="{FF2B5EF4-FFF2-40B4-BE49-F238E27FC236}">
                    <a16:creationId xmlns:a16="http://schemas.microsoft.com/office/drawing/2014/main" id="{85DFE006-84AB-52D3-896E-AF6C59CBE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4681" y="5087877"/>
                <a:ext cx="310521" cy="248120"/>
              </a:xfrm>
              <a:custGeom>
                <a:avLst/>
                <a:gdLst>
                  <a:gd name="T0" fmla="*/ 62 w 88"/>
                  <a:gd name="T1" fmla="*/ 70 h 70"/>
                  <a:gd name="T2" fmla="*/ 28 w 88"/>
                  <a:gd name="T3" fmla="*/ 70 h 70"/>
                  <a:gd name="T4" fmla="*/ 12 w 88"/>
                  <a:gd name="T5" fmla="*/ 58 h 70"/>
                  <a:gd name="T6" fmla="*/ 0 w 88"/>
                  <a:gd name="T7" fmla="*/ 0 h 70"/>
                  <a:gd name="T8" fmla="*/ 88 w 88"/>
                  <a:gd name="T9" fmla="*/ 0 h 70"/>
                  <a:gd name="T10" fmla="*/ 78 w 88"/>
                  <a:gd name="T11" fmla="*/ 57 h 70"/>
                  <a:gd name="T12" fmla="*/ 62 w 88"/>
                  <a:gd name="T13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70">
                    <a:moveTo>
                      <a:pt x="62" y="70"/>
                    </a:moveTo>
                    <a:cubicBezTo>
                      <a:pt x="28" y="70"/>
                      <a:pt x="28" y="70"/>
                      <a:pt x="28" y="70"/>
                    </a:cubicBezTo>
                    <a:cubicBezTo>
                      <a:pt x="20" y="70"/>
                      <a:pt x="14" y="65"/>
                      <a:pt x="12" y="5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6" y="65"/>
                      <a:pt x="70" y="70"/>
                      <a:pt x="62" y="70"/>
                    </a:cubicBezTo>
                    <a:close/>
                  </a:path>
                </a:pathLst>
              </a:custGeom>
              <a:solidFill>
                <a:srgbClr val="060D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任意多边形: 形状 155">
                <a:extLst>
                  <a:ext uri="{FF2B5EF4-FFF2-40B4-BE49-F238E27FC236}">
                    <a16:creationId xmlns:a16="http://schemas.microsoft.com/office/drawing/2014/main" id="{1CE8D52D-1582-0841-22CB-FBD96A24E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4681" y="5087877"/>
                <a:ext cx="310521" cy="156004"/>
              </a:xfrm>
              <a:custGeom>
                <a:avLst/>
                <a:gdLst>
                  <a:gd name="T0" fmla="*/ 3 w 88"/>
                  <a:gd name="T1" fmla="*/ 17 h 44"/>
                  <a:gd name="T2" fmla="*/ 0 w 88"/>
                  <a:gd name="T3" fmla="*/ 0 h 44"/>
                  <a:gd name="T4" fmla="*/ 88 w 88"/>
                  <a:gd name="T5" fmla="*/ 0 h 44"/>
                  <a:gd name="T6" fmla="*/ 46 w 88"/>
                  <a:gd name="T7" fmla="*/ 32 h 44"/>
                  <a:gd name="T8" fmla="*/ 3 w 88"/>
                  <a:gd name="T9" fmla="*/ 1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44">
                    <a:moveTo>
                      <a:pt x="3" y="17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30" y="44"/>
                      <a:pt x="8" y="36"/>
                      <a:pt x="3" y="17"/>
                    </a:cubicBezTo>
                    <a:close/>
                  </a:path>
                </a:pathLst>
              </a:custGeom>
              <a:solidFill>
                <a:srgbClr val="0007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任意多边形: 形状 156">
                <a:extLst>
                  <a:ext uri="{FF2B5EF4-FFF2-40B4-BE49-F238E27FC236}">
                    <a16:creationId xmlns:a16="http://schemas.microsoft.com/office/drawing/2014/main" id="{F9BFC036-E8B0-0D9C-58BA-D9B1306D72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9023" y="5035875"/>
                <a:ext cx="381837" cy="62401"/>
              </a:xfrm>
              <a:custGeom>
                <a:avLst/>
                <a:gdLst>
                  <a:gd name="T0" fmla="*/ 104 w 108"/>
                  <a:gd name="T1" fmla="*/ 18 h 18"/>
                  <a:gd name="T2" fmla="*/ 3 w 108"/>
                  <a:gd name="T3" fmla="*/ 18 h 18"/>
                  <a:gd name="T4" fmla="*/ 0 w 108"/>
                  <a:gd name="T5" fmla="*/ 14 h 18"/>
                  <a:gd name="T6" fmla="*/ 0 w 108"/>
                  <a:gd name="T7" fmla="*/ 3 h 18"/>
                  <a:gd name="T8" fmla="*/ 3 w 108"/>
                  <a:gd name="T9" fmla="*/ 0 h 18"/>
                  <a:gd name="T10" fmla="*/ 104 w 108"/>
                  <a:gd name="T11" fmla="*/ 0 h 18"/>
                  <a:gd name="T12" fmla="*/ 108 w 108"/>
                  <a:gd name="T13" fmla="*/ 3 h 18"/>
                  <a:gd name="T14" fmla="*/ 108 w 108"/>
                  <a:gd name="T15" fmla="*/ 14 h 18"/>
                  <a:gd name="T16" fmla="*/ 104 w 108"/>
                  <a:gd name="T1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18">
                    <a:moveTo>
                      <a:pt x="104" y="18"/>
                    </a:moveTo>
                    <a:cubicBezTo>
                      <a:pt x="3" y="18"/>
                      <a:pt x="3" y="18"/>
                      <a:pt x="3" y="18"/>
                    </a:cubicBezTo>
                    <a:cubicBezTo>
                      <a:pt x="2" y="18"/>
                      <a:pt x="0" y="16"/>
                      <a:pt x="0" y="1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6" y="0"/>
                      <a:pt x="108" y="1"/>
                      <a:pt x="108" y="3"/>
                    </a:cubicBezTo>
                    <a:cubicBezTo>
                      <a:pt x="108" y="14"/>
                      <a:pt x="108" y="14"/>
                      <a:pt x="108" y="14"/>
                    </a:cubicBezTo>
                    <a:cubicBezTo>
                      <a:pt x="108" y="16"/>
                      <a:pt x="106" y="18"/>
                      <a:pt x="104" y="18"/>
                    </a:cubicBezTo>
                    <a:close/>
                  </a:path>
                </a:pathLst>
              </a:custGeom>
              <a:solidFill>
                <a:srgbClr val="060D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22859EF0-83F7-0EE4-D68B-F656D498ED55}"/>
                </a:ext>
              </a:extLst>
            </p:cNvPr>
            <p:cNvGrpSpPr/>
            <p:nvPr/>
          </p:nvGrpSpPr>
          <p:grpSpPr>
            <a:xfrm>
              <a:off x="979143" y="1648308"/>
              <a:ext cx="4869166" cy="1692599"/>
              <a:chOff x="671022" y="1885312"/>
              <a:chExt cx="4869166" cy="1692599"/>
            </a:xfrm>
          </p:grpSpPr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10A7AC40-0F85-B509-BD00-72277C42BC3F}"/>
                  </a:ext>
                </a:extLst>
              </p:cNvPr>
              <p:cNvSpPr/>
              <p:nvPr/>
            </p:nvSpPr>
            <p:spPr>
              <a:xfrm>
                <a:off x="671022" y="2132367"/>
                <a:ext cx="4869166" cy="1445544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alpha val="15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tIns="180000" rtlCol="0" anchor="ctr"/>
              <a:lstStyle/>
              <a:p>
                <a:pPr algn="just">
                  <a:lnSpc>
                    <a:spcPct val="120000"/>
                  </a:lnSpc>
                </a:pPr>
                <a:r>
                  <a:rPr kumimoji="1" lang="zh-CN" altLang="en-US" sz="1400" dirty="0"/>
                  <a:t>       作为‘全流程交付’平台，长久以来却缺少向用户展示该特色的途径，因此‘需求管理’项目应运而生，现暂时是招聘团队内部使用，将来会实现招聘流程透明化，让用户清楚的了解‘全流程交付’的过程和进度</a:t>
                </a:r>
                <a:endParaRPr kumimoji="1" lang="en-US" altLang="zh-CN" sz="1400" dirty="0"/>
              </a:p>
            </p:txBody>
          </p:sp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FD1BA7A9-F5B1-0967-B3D2-C5F404D66B9D}"/>
                  </a:ext>
                </a:extLst>
              </p:cNvPr>
              <p:cNvSpPr/>
              <p:nvPr/>
            </p:nvSpPr>
            <p:spPr>
              <a:xfrm>
                <a:off x="972043" y="1885312"/>
                <a:ext cx="2366678" cy="45715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54000" rIns="108000" bIns="50400" rtlCol="0" anchor="ctr" anchorCtr="0">
                <a:sp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需求管理项目开发</a:t>
                </a:r>
                <a:endParaRPr kumimoji="1" lang="en-US" altLang="zh-CN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F114617D-8A44-1FEA-90BD-29D8D4254F61}"/>
                </a:ext>
              </a:extLst>
            </p:cNvPr>
            <p:cNvGrpSpPr/>
            <p:nvPr/>
          </p:nvGrpSpPr>
          <p:grpSpPr>
            <a:xfrm>
              <a:off x="979143" y="4080947"/>
              <a:ext cx="4869166" cy="1692599"/>
              <a:chOff x="671022" y="1885312"/>
              <a:chExt cx="4869166" cy="1692599"/>
            </a:xfrm>
          </p:grpSpPr>
          <p:sp>
            <p:nvSpPr>
              <p:cNvPr id="76" name="矩形: 圆角 75">
                <a:extLst>
                  <a:ext uri="{FF2B5EF4-FFF2-40B4-BE49-F238E27FC236}">
                    <a16:creationId xmlns:a16="http://schemas.microsoft.com/office/drawing/2014/main" id="{BD47FDA8-2CD3-D60C-F871-5164DA8454CC}"/>
                  </a:ext>
                </a:extLst>
              </p:cNvPr>
              <p:cNvSpPr/>
              <p:nvPr/>
            </p:nvSpPr>
            <p:spPr>
              <a:xfrm>
                <a:off x="671022" y="2132367"/>
                <a:ext cx="4869166" cy="1445544"/>
              </a:xfrm>
              <a:prstGeom prst="roundRect">
                <a:avLst>
                  <a:gd name="adj" fmla="val 10000"/>
                </a:avLst>
              </a:prstGeom>
              <a:solidFill>
                <a:schemeClr val="accent2">
                  <a:alpha val="15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tIns="180000" rtlCol="0" anchor="ctr"/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   项目</a:t>
                </a:r>
                <a:r>
                  <a:rPr lang="en-US" altLang="zh-CN" sz="14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3.0</a:t>
                </a:r>
                <a:r>
                  <a:rPr lang="zh-CN" altLang="en-US" sz="14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是针对整个平台的一次重构，包括人员权限管理，企业签约流程，闪推发布职位智能化处理，</a:t>
                </a:r>
                <a:r>
                  <a:rPr lang="en-US" altLang="zh-CN" sz="14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JD</a:t>
                </a:r>
                <a:r>
                  <a:rPr lang="zh-CN" altLang="en-US" sz="1400" dirty="0"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解读，任务分配等</a:t>
                </a:r>
                <a:endParaRPr lang="en-US" altLang="zh-CN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矩形: 圆角 76">
                <a:extLst>
                  <a:ext uri="{FF2B5EF4-FFF2-40B4-BE49-F238E27FC236}">
                    <a16:creationId xmlns:a16="http://schemas.microsoft.com/office/drawing/2014/main" id="{9B502D82-D4C7-BB95-B9A9-836DC59CED85}"/>
                  </a:ext>
                </a:extLst>
              </p:cNvPr>
              <p:cNvSpPr/>
              <p:nvPr/>
            </p:nvSpPr>
            <p:spPr>
              <a:xfrm>
                <a:off x="972043" y="1885312"/>
                <a:ext cx="2002651" cy="457153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54000" rIns="108000" bIns="50400" rtlCol="0" anchor="ctr" anchorCtr="0">
                <a:sp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项目</a:t>
                </a:r>
                <a:r>
                  <a:rPr kumimoji="1" lang="en-US" altLang="zh-CN" sz="2000" b="1" dirty="0">
                    <a:solidFill>
                      <a:schemeClr val="bg1"/>
                    </a:solidFill>
                  </a:rPr>
                  <a:t>3.0</a:t>
                </a:r>
              </a:p>
            </p:txBody>
          </p:sp>
        </p:grp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07F58CC-F0C8-A5C7-6923-50CBE5FC5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6553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7A009C25-8893-2B6B-0328-FD600E5E68D9}"/>
              </a:ext>
            </a:extLst>
          </p:cNvPr>
          <p:cNvGrpSpPr/>
          <p:nvPr/>
        </p:nvGrpSpPr>
        <p:grpSpPr>
          <a:xfrm>
            <a:off x="6286" y="324462"/>
            <a:ext cx="11720683" cy="6533538"/>
            <a:chOff x="0" y="324462"/>
            <a:chExt cx="11720683" cy="6533538"/>
          </a:xfrm>
        </p:grpSpPr>
        <p:grpSp>
          <p:nvGrpSpPr>
            <p:cNvPr id="125" name="组合 124">
              <a:extLst>
                <a:ext uri="{FF2B5EF4-FFF2-40B4-BE49-F238E27FC236}">
                  <a16:creationId xmlns:a16="http://schemas.microsoft.com/office/drawing/2014/main" id="{BB7BEE63-EB3B-6410-216C-B368C86345EC}"/>
                </a:ext>
              </a:extLst>
            </p:cNvPr>
            <p:cNvGrpSpPr/>
            <p:nvPr/>
          </p:nvGrpSpPr>
          <p:grpSpPr>
            <a:xfrm>
              <a:off x="6432734" y="1226056"/>
              <a:ext cx="5114276" cy="5254084"/>
              <a:chOff x="6430646" y="1168756"/>
              <a:chExt cx="5114276" cy="5254084"/>
            </a:xfrm>
          </p:grpSpPr>
          <p:grpSp>
            <p:nvGrpSpPr>
              <p:cNvPr id="124" name="组合 123">
                <a:extLst>
                  <a:ext uri="{FF2B5EF4-FFF2-40B4-BE49-F238E27FC236}">
                    <a16:creationId xmlns:a16="http://schemas.microsoft.com/office/drawing/2014/main" id="{2ED37E3D-198F-4D26-0EEF-AACE7A18E5BB}"/>
                  </a:ext>
                </a:extLst>
              </p:cNvPr>
              <p:cNvGrpSpPr/>
              <p:nvPr/>
            </p:nvGrpSpPr>
            <p:grpSpPr>
              <a:xfrm>
                <a:off x="6430646" y="4806042"/>
                <a:ext cx="5114276" cy="1616798"/>
                <a:chOff x="6430646" y="4806042"/>
                <a:chExt cx="5114276" cy="1616798"/>
              </a:xfrm>
            </p:grpSpPr>
            <p:sp>
              <p:nvSpPr>
                <p:cNvPr id="17" name="矩形: 圆角 16">
                  <a:extLst>
                    <a:ext uri="{FF2B5EF4-FFF2-40B4-BE49-F238E27FC236}">
                      <a16:creationId xmlns:a16="http://schemas.microsoft.com/office/drawing/2014/main" id="{8FD26498-DCDE-6C8C-9382-BE7041F846DA}"/>
                    </a:ext>
                  </a:extLst>
                </p:cNvPr>
                <p:cNvSpPr/>
                <p:nvPr/>
              </p:nvSpPr>
              <p:spPr>
                <a:xfrm>
                  <a:off x="6700648" y="4806042"/>
                  <a:ext cx="4844274" cy="1616798"/>
                </a:xfrm>
                <a:prstGeom prst="roundRect">
                  <a:avLst>
                    <a:gd name="adj" fmla="val 9295"/>
                  </a:avLst>
                </a:prstGeom>
                <a:solidFill>
                  <a:schemeClr val="accent3">
                    <a:alpha val="15000"/>
                  </a:schemeClr>
                </a:solidFill>
                <a:ln w="12700" cap="flat">
                  <a:noFill/>
                  <a:prstDash val="solid"/>
                  <a:miter/>
                </a:ln>
                <a:effectLst/>
              </p:spPr>
              <p:txBody>
                <a:bodyPr lIns="432000" tIns="360000" rIns="432000" rtlCol="0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sz="1400" dirty="0"/>
                </a:p>
              </p:txBody>
            </p:sp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68CAB54C-4E62-1231-F074-B5D66A5100B2}"/>
                    </a:ext>
                  </a:extLst>
                </p:cNvPr>
                <p:cNvSpPr txBox="1"/>
                <p:nvPr/>
              </p:nvSpPr>
              <p:spPr>
                <a:xfrm>
                  <a:off x="6430646" y="5278740"/>
                  <a:ext cx="540000" cy="540000"/>
                </a:xfrm>
                <a:prstGeom prst="roundRect">
                  <a:avLst/>
                </a:prstGeom>
                <a:solidFill>
                  <a:schemeClr val="accent3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algn="ctr">
                    <a:defRPr kumimoji="1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lang="en-US" altLang="zh-CN" dirty="0"/>
                    <a:t>03</a:t>
                  </a:r>
                  <a:endParaRPr lang="zh-CN" altLang="en-US" dirty="0"/>
                </a:p>
              </p:txBody>
            </p:sp>
          </p:grpSp>
          <p:grpSp>
            <p:nvGrpSpPr>
              <p:cNvPr id="123" name="组合 122">
                <a:extLst>
                  <a:ext uri="{FF2B5EF4-FFF2-40B4-BE49-F238E27FC236}">
                    <a16:creationId xmlns:a16="http://schemas.microsoft.com/office/drawing/2014/main" id="{BC868046-F255-8201-132A-FA32568BEA0C}"/>
                  </a:ext>
                </a:extLst>
              </p:cNvPr>
              <p:cNvGrpSpPr/>
              <p:nvPr/>
            </p:nvGrpSpPr>
            <p:grpSpPr>
              <a:xfrm>
                <a:off x="6430646" y="2987399"/>
                <a:ext cx="5017512" cy="1598379"/>
                <a:chOff x="6430646" y="2987399"/>
                <a:chExt cx="5017512" cy="1598379"/>
              </a:xfrm>
            </p:grpSpPr>
            <p:sp>
              <p:nvSpPr>
                <p:cNvPr id="13" name="矩形: 圆角 12">
                  <a:extLst>
                    <a:ext uri="{FF2B5EF4-FFF2-40B4-BE49-F238E27FC236}">
                      <a16:creationId xmlns:a16="http://schemas.microsoft.com/office/drawing/2014/main" id="{7D60DF58-E005-4421-7636-8F3B755D7D77}"/>
                    </a:ext>
                  </a:extLst>
                </p:cNvPr>
                <p:cNvSpPr/>
                <p:nvPr/>
              </p:nvSpPr>
              <p:spPr>
                <a:xfrm>
                  <a:off x="6700648" y="2987399"/>
                  <a:ext cx="4747510" cy="1598379"/>
                </a:xfrm>
                <a:prstGeom prst="roundRect">
                  <a:avLst>
                    <a:gd name="adj" fmla="val 8373"/>
                  </a:avLst>
                </a:prstGeom>
                <a:solidFill>
                  <a:schemeClr val="accent2">
                    <a:alpha val="15000"/>
                  </a:schemeClr>
                </a:solidFill>
                <a:ln w="12700" cap="flat">
                  <a:noFill/>
                  <a:prstDash val="solid"/>
                  <a:miter/>
                </a:ln>
                <a:effectLst/>
              </p:spPr>
              <p:txBody>
                <a:bodyPr lIns="432000" tIns="360000" rIns="432000" rtlCol="0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sz="1400" dirty="0"/>
                </a:p>
              </p:txBody>
            </p:sp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6051E9E9-5417-63AE-EB67-FDC1A027F57C}"/>
                    </a:ext>
                  </a:extLst>
                </p:cNvPr>
                <p:cNvSpPr txBox="1"/>
                <p:nvPr/>
              </p:nvSpPr>
              <p:spPr>
                <a:xfrm>
                  <a:off x="6430646" y="3460098"/>
                  <a:ext cx="540000" cy="540000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algn="ctr">
                    <a:defRPr kumimoji="1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lang="en-US" altLang="zh-CN" dirty="0"/>
                    <a:t>02</a:t>
                  </a:r>
                  <a:endParaRPr lang="zh-CN" altLang="en-US" dirty="0"/>
                </a:p>
              </p:txBody>
            </p:sp>
          </p:grpSp>
          <p:grpSp>
            <p:nvGrpSpPr>
              <p:cNvPr id="122" name="组合 121">
                <a:extLst>
                  <a:ext uri="{FF2B5EF4-FFF2-40B4-BE49-F238E27FC236}">
                    <a16:creationId xmlns:a16="http://schemas.microsoft.com/office/drawing/2014/main" id="{FAB24EEF-D16C-C1D2-E6CE-4A7CE318AF42}"/>
                  </a:ext>
                </a:extLst>
              </p:cNvPr>
              <p:cNvGrpSpPr/>
              <p:nvPr/>
            </p:nvGrpSpPr>
            <p:grpSpPr>
              <a:xfrm>
                <a:off x="6430646" y="1168756"/>
                <a:ext cx="5114276" cy="1616799"/>
                <a:chOff x="6430646" y="1168756"/>
                <a:chExt cx="5114276" cy="1616799"/>
              </a:xfrm>
            </p:grpSpPr>
            <p:sp>
              <p:nvSpPr>
                <p:cNvPr id="9" name="矩形: 圆角 8">
                  <a:extLst>
                    <a:ext uri="{FF2B5EF4-FFF2-40B4-BE49-F238E27FC236}">
                      <a16:creationId xmlns:a16="http://schemas.microsoft.com/office/drawing/2014/main" id="{091CA660-3841-11CF-CAF2-4CA784610D50}"/>
                    </a:ext>
                  </a:extLst>
                </p:cNvPr>
                <p:cNvSpPr/>
                <p:nvPr/>
              </p:nvSpPr>
              <p:spPr>
                <a:xfrm>
                  <a:off x="6700648" y="1168756"/>
                  <a:ext cx="4844274" cy="1616799"/>
                </a:xfrm>
                <a:prstGeom prst="roundRect">
                  <a:avLst>
                    <a:gd name="adj" fmla="val 10216"/>
                  </a:avLst>
                </a:prstGeom>
                <a:solidFill>
                  <a:schemeClr val="accent1">
                    <a:alpha val="15000"/>
                  </a:schemeClr>
                </a:solidFill>
                <a:ln w="12700" cap="flat">
                  <a:noFill/>
                  <a:prstDash val="solid"/>
                  <a:miter/>
                </a:ln>
                <a:effectLst/>
              </p:spPr>
              <p:txBody>
                <a:bodyPr lIns="432000" tIns="360000" rIns="432000" rtlCol="0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sz="1400" dirty="0"/>
                </a:p>
              </p:txBody>
            </p:sp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66ECCC3B-C8A5-A0C9-D71E-0A4532DE8F61}"/>
                    </a:ext>
                  </a:extLst>
                </p:cNvPr>
                <p:cNvSpPr txBox="1"/>
                <p:nvPr/>
              </p:nvSpPr>
              <p:spPr>
                <a:xfrm>
                  <a:off x="6430646" y="1641455"/>
                  <a:ext cx="540000" cy="540000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algn="ctr">
                    <a:defRPr kumimoji="1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lang="en-US" altLang="zh-CN" dirty="0"/>
                    <a:t>01</a:t>
                  </a:r>
                  <a:endParaRPr lang="zh-CN" altLang="en-US" dirty="0"/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531DAEAB-4A7C-4C45-BCCE-4AC648F9B417}"/>
                </a:ext>
              </a:extLst>
            </p:cNvPr>
            <p:cNvGrpSpPr/>
            <p:nvPr/>
          </p:nvGrpSpPr>
          <p:grpSpPr>
            <a:xfrm>
              <a:off x="0" y="324462"/>
              <a:ext cx="11720683" cy="6533538"/>
              <a:chOff x="0" y="324462"/>
              <a:chExt cx="11720683" cy="6533538"/>
            </a:xfrm>
          </p:grpSpPr>
          <p:grpSp>
            <p:nvGrpSpPr>
              <p:cNvPr id="2" name="组合 1">
                <a:extLst>
                  <a:ext uri="{FF2B5EF4-FFF2-40B4-BE49-F238E27FC236}">
                    <a16:creationId xmlns:a16="http://schemas.microsoft.com/office/drawing/2014/main" id="{263EA2DF-DD3A-27B1-58DF-6A6003B77FCF}"/>
                  </a:ext>
                </a:extLst>
              </p:cNvPr>
              <p:cNvGrpSpPr/>
              <p:nvPr/>
            </p:nvGrpSpPr>
            <p:grpSpPr>
              <a:xfrm>
                <a:off x="0" y="2238755"/>
                <a:ext cx="6071996" cy="4619245"/>
                <a:chOff x="0" y="2238755"/>
                <a:chExt cx="6071996" cy="4619245"/>
              </a:xfrm>
            </p:grpSpPr>
            <p:sp>
              <p:nvSpPr>
                <p:cNvPr id="15" name="任意多边形: 形状 14">
                  <a:extLst>
                    <a:ext uri="{FF2B5EF4-FFF2-40B4-BE49-F238E27FC236}">
                      <a16:creationId xmlns:a16="http://schemas.microsoft.com/office/drawing/2014/main" id="{C333C9C2-34D3-A6D5-C4D6-4D2EBD8ABD2C}"/>
                    </a:ext>
                  </a:extLst>
                </p:cNvPr>
                <p:cNvSpPr/>
                <p:nvPr/>
              </p:nvSpPr>
              <p:spPr>
                <a:xfrm>
                  <a:off x="0" y="2888696"/>
                  <a:ext cx="3188324" cy="3969304"/>
                </a:xfrm>
                <a:custGeom>
                  <a:avLst/>
                  <a:gdLst>
                    <a:gd name="connsiteX0" fmla="*/ 889776 w 3188324"/>
                    <a:gd name="connsiteY0" fmla="*/ 0 h 3969304"/>
                    <a:gd name="connsiteX1" fmla="*/ 3188324 w 3188324"/>
                    <a:gd name="connsiteY1" fmla="*/ 2298548 h 3969304"/>
                    <a:gd name="connsiteX2" fmla="*/ 2515095 w 3188324"/>
                    <a:gd name="connsiteY2" fmla="*/ 3923867 h 3969304"/>
                    <a:gd name="connsiteX3" fmla="*/ 2465102 w 3188324"/>
                    <a:gd name="connsiteY3" fmla="*/ 3969304 h 3969304"/>
                    <a:gd name="connsiteX4" fmla="*/ 0 w 3188324"/>
                    <a:gd name="connsiteY4" fmla="*/ 3969304 h 3969304"/>
                    <a:gd name="connsiteX5" fmla="*/ 0 w 3188324"/>
                    <a:gd name="connsiteY5" fmla="*/ 178830 h 3969304"/>
                    <a:gd name="connsiteX6" fmla="*/ 206258 w 3188324"/>
                    <a:gd name="connsiteY6" fmla="*/ 103338 h 3969304"/>
                    <a:gd name="connsiteX7" fmla="*/ 889776 w 3188324"/>
                    <a:gd name="connsiteY7" fmla="*/ 0 h 39693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88324" h="3969304">
                      <a:moveTo>
                        <a:pt x="889776" y="0"/>
                      </a:moveTo>
                      <a:cubicBezTo>
                        <a:pt x="2159229" y="0"/>
                        <a:pt x="3188324" y="1029095"/>
                        <a:pt x="3188324" y="2298548"/>
                      </a:cubicBezTo>
                      <a:cubicBezTo>
                        <a:pt x="3188324" y="2933275"/>
                        <a:pt x="2931050" y="3507912"/>
                        <a:pt x="2515095" y="3923867"/>
                      </a:cubicBezTo>
                      <a:lnTo>
                        <a:pt x="2465102" y="3969304"/>
                      </a:lnTo>
                      <a:lnTo>
                        <a:pt x="0" y="3969304"/>
                      </a:lnTo>
                      <a:lnTo>
                        <a:pt x="0" y="178830"/>
                      </a:lnTo>
                      <a:lnTo>
                        <a:pt x="206258" y="103338"/>
                      </a:lnTo>
                      <a:cubicBezTo>
                        <a:pt x="422181" y="36179"/>
                        <a:pt x="651754" y="0"/>
                        <a:pt x="889776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76" name="组合 75">
                  <a:extLst>
                    <a:ext uri="{FF2B5EF4-FFF2-40B4-BE49-F238E27FC236}">
                      <a16:creationId xmlns:a16="http://schemas.microsoft.com/office/drawing/2014/main" id="{98908220-711E-7FEB-7BDE-DDB3618E0BBC}"/>
                    </a:ext>
                  </a:extLst>
                </p:cNvPr>
                <p:cNvGrpSpPr/>
                <p:nvPr/>
              </p:nvGrpSpPr>
              <p:grpSpPr>
                <a:xfrm>
                  <a:off x="563993" y="2238755"/>
                  <a:ext cx="5508003" cy="3304040"/>
                  <a:chOff x="2579520" y="1527990"/>
                  <a:chExt cx="7020261" cy="4211185"/>
                </a:xfrm>
              </p:grpSpPr>
              <p:sp>
                <p:nvSpPr>
                  <p:cNvPr id="77" name="任意多边形: 形状 76">
                    <a:extLst>
                      <a:ext uri="{FF2B5EF4-FFF2-40B4-BE49-F238E27FC236}">
                        <a16:creationId xmlns:a16="http://schemas.microsoft.com/office/drawing/2014/main" id="{787DEFFF-E5D1-4FF3-8568-1131F058E1DB}"/>
                      </a:ext>
                    </a:extLst>
                  </p:cNvPr>
                  <p:cNvSpPr/>
                  <p:nvPr/>
                </p:nvSpPr>
                <p:spPr>
                  <a:xfrm flipH="1">
                    <a:off x="3554762" y="2792505"/>
                    <a:ext cx="4262996" cy="2936322"/>
                  </a:xfrm>
                  <a:custGeom>
                    <a:avLst/>
                    <a:gdLst>
                      <a:gd name="connsiteX0" fmla="*/ 4140260 w 4176319"/>
                      <a:gd name="connsiteY0" fmla="*/ 2635385 h 2876619"/>
                      <a:gd name="connsiteX1" fmla="*/ 3770045 w 4176319"/>
                      <a:gd name="connsiteY1" fmla="*/ 2875736 h 2876619"/>
                      <a:gd name="connsiteX2" fmla="*/ 3484540 w 4176319"/>
                      <a:gd name="connsiteY2" fmla="*/ 2875736 h 2876619"/>
                      <a:gd name="connsiteX3" fmla="*/ 2468393 w 4176319"/>
                      <a:gd name="connsiteY3" fmla="*/ 2225409 h 2876619"/>
                      <a:gd name="connsiteX4" fmla="*/ 1026288 w 4176319"/>
                      <a:gd name="connsiteY4" fmla="*/ 2001042 h 2876619"/>
                      <a:gd name="connsiteX5" fmla="*/ 949168 w 4176319"/>
                      <a:gd name="connsiteY5" fmla="*/ 2317164 h 2876619"/>
                      <a:gd name="connsiteX6" fmla="*/ 604975 w 4176319"/>
                      <a:gd name="connsiteY6" fmla="*/ 2684084 h 2876619"/>
                      <a:gd name="connsiteX7" fmla="*/ 405531 w 4176319"/>
                      <a:gd name="connsiteY7" fmla="*/ 2689728 h 2876619"/>
                      <a:gd name="connsiteX8" fmla="*/ -1048 w 4176319"/>
                      <a:gd name="connsiteY8" fmla="*/ 2636383 h 2876619"/>
                      <a:gd name="connsiteX9" fmla="*/ 252090 w 4176319"/>
                      <a:gd name="connsiteY9" fmla="*/ 2170267 h 2876619"/>
                      <a:gd name="connsiteX10" fmla="*/ 599730 w 4176319"/>
                      <a:gd name="connsiteY10" fmla="*/ 752336 h 2876619"/>
                      <a:gd name="connsiteX11" fmla="*/ 988927 w 4176319"/>
                      <a:gd name="connsiteY11" fmla="*/ 308396 h 2876619"/>
                      <a:gd name="connsiteX12" fmla="*/ 1787099 w 4176319"/>
                      <a:gd name="connsiteY12" fmla="*/ -883 h 2876619"/>
                      <a:gd name="connsiteX13" fmla="*/ 2976467 w 4176319"/>
                      <a:gd name="connsiteY13" fmla="*/ 156354 h 2876619"/>
                      <a:gd name="connsiteX14" fmla="*/ 3481544 w 4176319"/>
                      <a:gd name="connsiteY14" fmla="*/ 557138 h 2876619"/>
                      <a:gd name="connsiteX15" fmla="*/ 4149251 w 4176319"/>
                      <a:gd name="connsiteY15" fmla="*/ 2327504 h 2876619"/>
                      <a:gd name="connsiteX16" fmla="*/ 4140260 w 4176319"/>
                      <a:gd name="connsiteY16" fmla="*/ 2635385 h 2876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4176319" h="2876619">
                        <a:moveTo>
                          <a:pt x="4140260" y="2635385"/>
                        </a:moveTo>
                        <a:cubicBezTo>
                          <a:pt x="4075178" y="2781633"/>
                          <a:pt x="3930079" y="2875835"/>
                          <a:pt x="3770045" y="2875736"/>
                        </a:cubicBezTo>
                        <a:lnTo>
                          <a:pt x="3484540" y="2875736"/>
                        </a:lnTo>
                        <a:lnTo>
                          <a:pt x="2468393" y="2225409"/>
                        </a:lnTo>
                        <a:lnTo>
                          <a:pt x="1026288" y="2001042"/>
                        </a:lnTo>
                        <a:lnTo>
                          <a:pt x="949168" y="2317164"/>
                        </a:lnTo>
                        <a:cubicBezTo>
                          <a:pt x="906712" y="2491334"/>
                          <a:pt x="777246" y="2634485"/>
                          <a:pt x="604975" y="2684084"/>
                        </a:cubicBezTo>
                        <a:cubicBezTo>
                          <a:pt x="531550" y="2705212"/>
                          <a:pt x="460125" y="2707710"/>
                          <a:pt x="405531" y="2689728"/>
                        </a:cubicBezTo>
                        <a:lnTo>
                          <a:pt x="-1048" y="2636383"/>
                        </a:lnTo>
                        <a:lnTo>
                          <a:pt x="252090" y="2170267"/>
                        </a:lnTo>
                        <a:lnTo>
                          <a:pt x="599730" y="752336"/>
                        </a:lnTo>
                        <a:cubicBezTo>
                          <a:pt x="648929" y="549546"/>
                          <a:pt x="794328" y="383718"/>
                          <a:pt x="988927" y="308396"/>
                        </a:cubicBezTo>
                        <a:lnTo>
                          <a:pt x="1787099" y="-883"/>
                        </a:lnTo>
                        <a:lnTo>
                          <a:pt x="2976467" y="156354"/>
                        </a:lnTo>
                        <a:cubicBezTo>
                          <a:pt x="3205779" y="186722"/>
                          <a:pt x="3399828" y="340713"/>
                          <a:pt x="3481544" y="557138"/>
                        </a:cubicBezTo>
                        <a:lnTo>
                          <a:pt x="4149251" y="2327504"/>
                        </a:lnTo>
                        <a:cubicBezTo>
                          <a:pt x="4186812" y="2427350"/>
                          <a:pt x="4183616" y="2537936"/>
                          <a:pt x="4140260" y="263538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" name="任意多边形: 形状 77">
                    <a:extLst>
                      <a:ext uri="{FF2B5EF4-FFF2-40B4-BE49-F238E27FC236}">
                        <a16:creationId xmlns:a16="http://schemas.microsoft.com/office/drawing/2014/main" id="{B561E916-DC38-AB05-BD05-295728FEF99E}"/>
                      </a:ext>
                    </a:extLst>
                  </p:cNvPr>
                  <p:cNvSpPr/>
                  <p:nvPr/>
                </p:nvSpPr>
                <p:spPr>
                  <a:xfrm flipH="1">
                    <a:off x="7181601" y="4927072"/>
                    <a:ext cx="847101" cy="670235"/>
                  </a:xfrm>
                  <a:custGeom>
                    <a:avLst/>
                    <a:gdLst>
                      <a:gd name="connsiteX0" fmla="*/ 292516 w 829877"/>
                      <a:gd name="connsiteY0" fmla="*/ 9372 h 656607"/>
                      <a:gd name="connsiteX1" fmla="*/ 814076 w 829877"/>
                      <a:gd name="connsiteY1" fmla="*/ 272699 h 656607"/>
                      <a:gd name="connsiteX2" fmla="*/ 633763 w 829877"/>
                      <a:gd name="connsiteY2" fmla="*/ 620989 h 656607"/>
                      <a:gd name="connsiteX3" fmla="*/ 292516 w 829877"/>
                      <a:gd name="connsiteY3" fmla="*/ 9372 h 656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9877" h="656607">
                        <a:moveTo>
                          <a:pt x="292516" y="9372"/>
                        </a:moveTo>
                        <a:cubicBezTo>
                          <a:pt x="365991" y="-18149"/>
                          <a:pt x="718475" y="-8359"/>
                          <a:pt x="814076" y="272699"/>
                        </a:cubicBezTo>
                        <a:cubicBezTo>
                          <a:pt x="865073" y="422544"/>
                          <a:pt x="778762" y="584127"/>
                          <a:pt x="633763" y="620989"/>
                        </a:cubicBezTo>
                        <a:cubicBezTo>
                          <a:pt x="98168" y="757098"/>
                          <a:pt x="-297522" y="480784"/>
                          <a:pt x="292516" y="937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9" name="任意多边形: 形状 78">
                    <a:extLst>
                      <a:ext uri="{FF2B5EF4-FFF2-40B4-BE49-F238E27FC236}">
                        <a16:creationId xmlns:a16="http://schemas.microsoft.com/office/drawing/2014/main" id="{3C220EAE-68FD-C639-E6B9-1357ABF80AF6}"/>
                      </a:ext>
                    </a:extLst>
                  </p:cNvPr>
                  <p:cNvSpPr/>
                  <p:nvPr/>
                </p:nvSpPr>
                <p:spPr>
                  <a:xfrm flipH="1">
                    <a:off x="4221539" y="3723845"/>
                    <a:ext cx="2590032" cy="2005387"/>
                  </a:xfrm>
                  <a:custGeom>
                    <a:avLst/>
                    <a:gdLst>
                      <a:gd name="connsiteX0" fmla="*/ 3297 w 2537370"/>
                      <a:gd name="connsiteY0" fmla="*/ 186457 h 1964613"/>
                      <a:gd name="connsiteX1" fmla="*/ 0 w 2537370"/>
                      <a:gd name="connsiteY1" fmla="*/ 1964614 h 1964613"/>
                      <a:gd name="connsiteX2" fmla="*/ 2537370 w 2537370"/>
                      <a:gd name="connsiteY2" fmla="*/ 1964614 h 1964613"/>
                      <a:gd name="connsiteX3" fmla="*/ 1891340 w 2537370"/>
                      <a:gd name="connsiteY3" fmla="*/ 0 h 1964613"/>
                      <a:gd name="connsiteX4" fmla="*/ 3297 w 2537370"/>
                      <a:gd name="connsiteY4" fmla="*/ 186457 h 1964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37370" h="1964613">
                        <a:moveTo>
                          <a:pt x="3297" y="186457"/>
                        </a:moveTo>
                        <a:lnTo>
                          <a:pt x="0" y="1964614"/>
                        </a:lnTo>
                        <a:lnTo>
                          <a:pt x="2537370" y="1964614"/>
                        </a:lnTo>
                        <a:lnTo>
                          <a:pt x="1891340" y="0"/>
                        </a:lnTo>
                        <a:lnTo>
                          <a:pt x="3297" y="186457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80" name="组合 79">
                    <a:extLst>
                      <a:ext uri="{FF2B5EF4-FFF2-40B4-BE49-F238E27FC236}">
                        <a16:creationId xmlns:a16="http://schemas.microsoft.com/office/drawing/2014/main" id="{37EB6FD4-51F9-B4A1-3A45-5F7A10F3068F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4011840" y="2943470"/>
                    <a:ext cx="3413029" cy="1917544"/>
                    <a:chOff x="4282520" y="3087989"/>
                    <a:chExt cx="3343634" cy="1878556"/>
                  </a:xfrm>
                  <a:solidFill>
                    <a:srgbClr val="F4F4F4"/>
                  </a:solidFill>
                </p:grpSpPr>
                <p:sp>
                  <p:nvSpPr>
                    <p:cNvPr id="117" name="任意多边形: 形状 116">
                      <a:extLst>
                        <a:ext uri="{FF2B5EF4-FFF2-40B4-BE49-F238E27FC236}">
                          <a16:creationId xmlns:a16="http://schemas.microsoft.com/office/drawing/2014/main" id="{4CC47355-441F-84D3-CF09-DF3CF63623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97250" y="3087989"/>
                      <a:ext cx="604537" cy="472915"/>
                    </a:xfrm>
                    <a:custGeom>
                      <a:avLst/>
                      <a:gdLst>
                        <a:gd name="connsiteX0" fmla="*/ 6359 w 604537"/>
                        <a:gd name="connsiteY0" fmla="*/ -883 h 472915"/>
                        <a:gd name="connsiteX1" fmla="*/ 15600 w 604537"/>
                        <a:gd name="connsiteY1" fmla="*/ 171688 h 472915"/>
                        <a:gd name="connsiteX2" fmla="*/ 361991 w 604537"/>
                        <a:gd name="connsiteY2" fmla="*/ 456393 h 472915"/>
                        <a:gd name="connsiteX3" fmla="*/ 509288 w 604537"/>
                        <a:gd name="connsiteY3" fmla="*/ 472027 h 472915"/>
                        <a:gd name="connsiteX4" fmla="*/ 603490 w 604537"/>
                        <a:gd name="connsiteY4" fmla="*/ 466383 h 472915"/>
                        <a:gd name="connsiteX5" fmla="*/ 596097 w 604537"/>
                        <a:gd name="connsiteY5" fmla="*/ 446853 h 472915"/>
                        <a:gd name="connsiteX6" fmla="*/ 366336 w 604537"/>
                        <a:gd name="connsiteY6" fmla="*/ 436863 h 472915"/>
                        <a:gd name="connsiteX7" fmla="*/ 34530 w 604537"/>
                        <a:gd name="connsiteY7" fmla="*/ 165194 h 472915"/>
                        <a:gd name="connsiteX8" fmla="*/ 25939 w 604537"/>
                        <a:gd name="connsiteY8" fmla="*/ 1614 h 4729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04537" h="472915">
                          <a:moveTo>
                            <a:pt x="6359" y="-883"/>
                          </a:moveTo>
                          <a:cubicBezTo>
                            <a:pt x="-6028" y="56457"/>
                            <a:pt x="-2831" y="115996"/>
                            <a:pt x="15600" y="171688"/>
                          </a:cubicBezTo>
                          <a:cubicBezTo>
                            <a:pt x="62451" y="310394"/>
                            <a:pt x="195413" y="419531"/>
                            <a:pt x="361991" y="456393"/>
                          </a:cubicBezTo>
                          <a:cubicBezTo>
                            <a:pt x="410390" y="466982"/>
                            <a:pt x="459790" y="472226"/>
                            <a:pt x="509288" y="472027"/>
                          </a:cubicBezTo>
                          <a:cubicBezTo>
                            <a:pt x="540756" y="471877"/>
                            <a:pt x="572223" y="470029"/>
                            <a:pt x="603490" y="466383"/>
                          </a:cubicBezTo>
                          <a:lnTo>
                            <a:pt x="596097" y="446853"/>
                          </a:lnTo>
                          <a:cubicBezTo>
                            <a:pt x="512734" y="455694"/>
                            <a:pt x="437163" y="452597"/>
                            <a:pt x="366336" y="436863"/>
                          </a:cubicBezTo>
                          <a:cubicBezTo>
                            <a:pt x="206502" y="401450"/>
                            <a:pt x="79184" y="297308"/>
                            <a:pt x="34530" y="165194"/>
                          </a:cubicBezTo>
                          <a:cubicBezTo>
                            <a:pt x="17048" y="112449"/>
                            <a:pt x="14051" y="55908"/>
                            <a:pt x="25939" y="1614"/>
                          </a:cubicBezTo>
                          <a:close/>
                        </a:path>
                      </a:pathLst>
                    </a:custGeom>
                    <a:solidFill>
                      <a:srgbClr val="F4F4F4"/>
                    </a:solidFill>
                    <a:ln w="499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18" name="任意多边形: 形状 117">
                      <a:extLst>
                        <a:ext uri="{FF2B5EF4-FFF2-40B4-BE49-F238E27FC236}">
                          <a16:creationId xmlns:a16="http://schemas.microsoft.com/office/drawing/2014/main" id="{9860077D-304B-7DF5-EE93-B47B618BDC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455191" y="3249123"/>
                      <a:ext cx="457450" cy="620556"/>
                    </a:xfrm>
                    <a:custGeom>
                      <a:avLst/>
                      <a:gdLst>
                        <a:gd name="connsiteX0" fmla="*/ 359129 w 457450"/>
                        <a:gd name="connsiteY0" fmla="*/ 440559 h 620556"/>
                        <a:gd name="connsiteX1" fmla="*/ 432004 w 457450"/>
                        <a:gd name="connsiteY1" fmla="*/ -883 h 620556"/>
                        <a:gd name="connsiteX2" fmla="*/ 431354 w 457450"/>
                        <a:gd name="connsiteY2" fmla="*/ -633 h 620556"/>
                        <a:gd name="connsiteX3" fmla="*/ 413523 w 457450"/>
                        <a:gd name="connsiteY3" fmla="*/ 6909 h 620556"/>
                        <a:gd name="connsiteX4" fmla="*/ 343595 w 457450"/>
                        <a:gd name="connsiteY4" fmla="*/ 428272 h 620556"/>
                        <a:gd name="connsiteX5" fmla="*/ 3947 w 457450"/>
                        <a:gd name="connsiteY5" fmla="*/ 599694 h 620556"/>
                        <a:gd name="connsiteX6" fmla="*/ -1048 w 457450"/>
                        <a:gd name="connsiteY6" fmla="*/ 619673 h 620556"/>
                        <a:gd name="connsiteX7" fmla="*/ 359129 w 457450"/>
                        <a:gd name="connsiteY7" fmla="*/ 440559 h 6205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57450" h="620556">
                          <a:moveTo>
                            <a:pt x="359129" y="440559"/>
                          </a:moveTo>
                          <a:cubicBezTo>
                            <a:pt x="454430" y="318436"/>
                            <a:pt x="481752" y="145865"/>
                            <a:pt x="432004" y="-883"/>
                          </a:cubicBezTo>
                          <a:lnTo>
                            <a:pt x="431354" y="-633"/>
                          </a:lnTo>
                          <a:cubicBezTo>
                            <a:pt x="425311" y="1714"/>
                            <a:pt x="419467" y="4361"/>
                            <a:pt x="413523" y="6909"/>
                          </a:cubicBezTo>
                          <a:cubicBezTo>
                            <a:pt x="460574" y="146764"/>
                            <a:pt x="434351" y="311593"/>
                            <a:pt x="343595" y="428272"/>
                          </a:cubicBezTo>
                          <a:cubicBezTo>
                            <a:pt x="263328" y="531065"/>
                            <a:pt x="134412" y="594250"/>
                            <a:pt x="3947" y="599694"/>
                          </a:cubicBezTo>
                          <a:lnTo>
                            <a:pt x="-1048" y="619673"/>
                          </a:lnTo>
                          <a:cubicBezTo>
                            <a:pt x="136959" y="615528"/>
                            <a:pt x="273917" y="549197"/>
                            <a:pt x="359129" y="440559"/>
                          </a:cubicBezTo>
                          <a:close/>
                        </a:path>
                      </a:pathLst>
                    </a:custGeom>
                    <a:solidFill>
                      <a:srgbClr val="F4F4F4"/>
                    </a:solidFill>
                    <a:ln w="499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19" name="任意多边形: 形状 118">
                      <a:extLst>
                        <a:ext uri="{FF2B5EF4-FFF2-40B4-BE49-F238E27FC236}">
                          <a16:creationId xmlns:a16="http://schemas.microsoft.com/office/drawing/2014/main" id="{C1E0BBA6-B308-73C6-65D8-477A9B66DA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82520" y="4553171"/>
                      <a:ext cx="604123" cy="413375"/>
                    </a:xfrm>
                    <a:custGeom>
                      <a:avLst/>
                      <a:gdLst>
                        <a:gd name="connsiteX0" fmla="*/ 603076 w 604123"/>
                        <a:gd name="connsiteY0" fmla="*/ 321533 h 413375"/>
                        <a:gd name="connsiteX1" fmla="*/ 590039 w 604123"/>
                        <a:gd name="connsiteY1" fmla="*/ 314140 h 413375"/>
                        <a:gd name="connsiteX2" fmla="*/ 592288 w 604123"/>
                        <a:gd name="connsiteY2" fmla="*/ 310644 h 413375"/>
                        <a:gd name="connsiteX3" fmla="*/ 588741 w 604123"/>
                        <a:gd name="connsiteY3" fmla="*/ 307647 h 413375"/>
                        <a:gd name="connsiteX4" fmla="*/ 447488 w 604123"/>
                        <a:gd name="connsiteY4" fmla="*/ 392559 h 413375"/>
                        <a:gd name="connsiteX5" fmla="*/ 238454 w 604123"/>
                        <a:gd name="connsiteY5" fmla="*/ 189470 h 413375"/>
                        <a:gd name="connsiteX6" fmla="*/ 151694 w 604123"/>
                        <a:gd name="connsiteY6" fmla="*/ 69594 h 413375"/>
                        <a:gd name="connsiteX7" fmla="*/ 3947 w 604123"/>
                        <a:gd name="connsiteY7" fmla="*/ -883 h 413375"/>
                        <a:gd name="connsiteX8" fmla="*/ -1048 w 604123"/>
                        <a:gd name="connsiteY8" fmla="*/ 18546 h 413375"/>
                        <a:gd name="connsiteX9" fmla="*/ 137109 w 604123"/>
                        <a:gd name="connsiteY9" fmla="*/ 83479 h 413375"/>
                        <a:gd name="connsiteX10" fmla="*/ 221422 w 604123"/>
                        <a:gd name="connsiteY10" fmla="*/ 200258 h 413375"/>
                        <a:gd name="connsiteX11" fmla="*/ 446189 w 604123"/>
                        <a:gd name="connsiteY11" fmla="*/ 412488 h 413375"/>
                        <a:gd name="connsiteX12" fmla="*/ 453531 w 604123"/>
                        <a:gd name="connsiteY12" fmla="*/ 412488 h 413375"/>
                        <a:gd name="connsiteX13" fmla="*/ 603076 w 604123"/>
                        <a:gd name="connsiteY13" fmla="*/ 321533 h 4133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604123" h="413375">
                          <a:moveTo>
                            <a:pt x="603076" y="321533"/>
                          </a:moveTo>
                          <a:lnTo>
                            <a:pt x="590039" y="314140"/>
                          </a:lnTo>
                          <a:cubicBezTo>
                            <a:pt x="590689" y="312942"/>
                            <a:pt x="591588" y="311793"/>
                            <a:pt x="592288" y="310644"/>
                          </a:cubicBezTo>
                          <a:lnTo>
                            <a:pt x="588741" y="307647"/>
                          </a:lnTo>
                          <a:cubicBezTo>
                            <a:pt x="538793" y="367585"/>
                            <a:pt x="492540" y="395656"/>
                            <a:pt x="447488" y="392559"/>
                          </a:cubicBezTo>
                          <a:cubicBezTo>
                            <a:pt x="366122" y="387564"/>
                            <a:pt x="298342" y="282373"/>
                            <a:pt x="238454" y="189470"/>
                          </a:cubicBezTo>
                          <a:cubicBezTo>
                            <a:pt x="208485" y="142818"/>
                            <a:pt x="180065" y="98764"/>
                            <a:pt x="151694" y="69594"/>
                          </a:cubicBezTo>
                          <a:cubicBezTo>
                            <a:pt x="112035" y="29785"/>
                            <a:pt x="59839" y="4911"/>
                            <a:pt x="3947" y="-883"/>
                          </a:cubicBezTo>
                          <a:lnTo>
                            <a:pt x="-1048" y="18546"/>
                          </a:lnTo>
                          <a:cubicBezTo>
                            <a:pt x="51198" y="23392"/>
                            <a:pt x="100047" y="46368"/>
                            <a:pt x="137109" y="83479"/>
                          </a:cubicBezTo>
                          <a:cubicBezTo>
                            <a:pt x="164131" y="111251"/>
                            <a:pt x="192052" y="154506"/>
                            <a:pt x="221422" y="200258"/>
                          </a:cubicBezTo>
                          <a:cubicBezTo>
                            <a:pt x="283857" y="297158"/>
                            <a:pt x="354583" y="406994"/>
                            <a:pt x="446189" y="412488"/>
                          </a:cubicBezTo>
                          <a:cubicBezTo>
                            <a:pt x="448636" y="412488"/>
                            <a:pt x="451184" y="412488"/>
                            <a:pt x="453531" y="412488"/>
                          </a:cubicBezTo>
                          <a:cubicBezTo>
                            <a:pt x="502930" y="412888"/>
                            <a:pt x="551929" y="382869"/>
                            <a:pt x="603076" y="321533"/>
                          </a:cubicBezTo>
                          <a:close/>
                        </a:path>
                      </a:pathLst>
                    </a:custGeom>
                    <a:solidFill>
                      <a:srgbClr val="F4F4F4"/>
                    </a:solidFill>
                    <a:ln w="499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20" name="任意多边形: 形状 119">
                      <a:extLst>
                        <a:ext uri="{FF2B5EF4-FFF2-40B4-BE49-F238E27FC236}">
                          <a16:creationId xmlns:a16="http://schemas.microsoft.com/office/drawing/2014/main" id="{40715E7A-9758-7561-8522-7F65E3FBA8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36766" y="4131908"/>
                      <a:ext cx="589389" cy="650575"/>
                    </a:xfrm>
                    <a:custGeom>
                      <a:avLst/>
                      <a:gdLst>
                        <a:gd name="connsiteX0" fmla="*/ 581398 w 589389"/>
                        <a:gd name="connsiteY0" fmla="*/ -883 h 650575"/>
                        <a:gd name="connsiteX1" fmla="*/ 429206 w 589389"/>
                        <a:gd name="connsiteY1" fmla="*/ 153257 h 650575"/>
                        <a:gd name="connsiteX2" fmla="*/ 416270 w 589389"/>
                        <a:gd name="connsiteY2" fmla="*/ 336717 h 650575"/>
                        <a:gd name="connsiteX3" fmla="*/ 418667 w 589389"/>
                        <a:gd name="connsiteY3" fmla="*/ 388913 h 650575"/>
                        <a:gd name="connsiteX4" fmla="*/ 219273 w 589389"/>
                        <a:gd name="connsiteY4" fmla="*/ 627566 h 650575"/>
                        <a:gd name="connsiteX5" fmla="*/ 1849 w 589389"/>
                        <a:gd name="connsiteY5" fmla="*/ 612581 h 650575"/>
                        <a:gd name="connsiteX6" fmla="*/ -1048 w 589389"/>
                        <a:gd name="connsiteY6" fmla="*/ 632560 h 650575"/>
                        <a:gd name="connsiteX7" fmla="*/ 172272 w 589389"/>
                        <a:gd name="connsiteY7" fmla="*/ 649692 h 650575"/>
                        <a:gd name="connsiteX8" fmla="*/ 221122 w 589389"/>
                        <a:gd name="connsiteY8" fmla="*/ 647495 h 650575"/>
                        <a:gd name="connsiteX9" fmla="*/ 438647 w 589389"/>
                        <a:gd name="connsiteY9" fmla="*/ 388413 h 650575"/>
                        <a:gd name="connsiteX10" fmla="*/ 436199 w 589389"/>
                        <a:gd name="connsiteY10" fmla="*/ 335568 h 650575"/>
                        <a:gd name="connsiteX11" fmla="*/ 448136 w 589389"/>
                        <a:gd name="connsiteY11" fmla="*/ 159700 h 650575"/>
                        <a:gd name="connsiteX12" fmla="*/ 588341 w 589389"/>
                        <a:gd name="connsiteY12" fmla="*/ 17498 h 650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589389" h="650575">
                          <a:moveTo>
                            <a:pt x="581398" y="-883"/>
                          </a:moveTo>
                          <a:cubicBezTo>
                            <a:pt x="513569" y="26738"/>
                            <a:pt x="454580" y="78484"/>
                            <a:pt x="429206" y="153257"/>
                          </a:cubicBezTo>
                          <a:cubicBezTo>
                            <a:pt x="409226" y="212445"/>
                            <a:pt x="412773" y="275630"/>
                            <a:pt x="416270" y="336717"/>
                          </a:cubicBezTo>
                          <a:cubicBezTo>
                            <a:pt x="417269" y="354198"/>
                            <a:pt x="418267" y="371680"/>
                            <a:pt x="418667" y="388913"/>
                          </a:cubicBezTo>
                          <a:cubicBezTo>
                            <a:pt x="422613" y="538758"/>
                            <a:pt x="359228" y="614479"/>
                            <a:pt x="219273" y="627566"/>
                          </a:cubicBezTo>
                          <a:cubicBezTo>
                            <a:pt x="146649" y="634409"/>
                            <a:pt x="73025" y="623420"/>
                            <a:pt x="1849" y="612581"/>
                          </a:cubicBezTo>
                          <a:lnTo>
                            <a:pt x="-1048" y="632560"/>
                          </a:lnTo>
                          <a:cubicBezTo>
                            <a:pt x="55593" y="641001"/>
                            <a:pt x="113833" y="649692"/>
                            <a:pt x="172272" y="649692"/>
                          </a:cubicBezTo>
                          <a:cubicBezTo>
                            <a:pt x="188556" y="649692"/>
                            <a:pt x="204839" y="648993"/>
                            <a:pt x="221122" y="647495"/>
                          </a:cubicBezTo>
                          <a:cubicBezTo>
                            <a:pt x="371665" y="633359"/>
                            <a:pt x="442842" y="548597"/>
                            <a:pt x="438647" y="388413"/>
                          </a:cubicBezTo>
                          <a:cubicBezTo>
                            <a:pt x="438197" y="370882"/>
                            <a:pt x="437198" y="353450"/>
                            <a:pt x="436199" y="335568"/>
                          </a:cubicBezTo>
                          <a:cubicBezTo>
                            <a:pt x="432802" y="276379"/>
                            <a:pt x="429306" y="215193"/>
                            <a:pt x="448136" y="159700"/>
                          </a:cubicBezTo>
                          <a:cubicBezTo>
                            <a:pt x="471462" y="90921"/>
                            <a:pt x="525756" y="43171"/>
                            <a:pt x="588341" y="17498"/>
                          </a:cubicBezTo>
                          <a:close/>
                        </a:path>
                      </a:pathLst>
                    </a:custGeom>
                    <a:solidFill>
                      <a:srgbClr val="F4F4F4"/>
                    </a:solidFill>
                    <a:ln w="499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21" name="任意多边形: 形状 120">
                      <a:extLst>
                        <a:ext uri="{FF2B5EF4-FFF2-40B4-BE49-F238E27FC236}">
                          <a16:creationId xmlns:a16="http://schemas.microsoft.com/office/drawing/2014/main" id="{1E1365EA-EE7B-589E-9A14-6A7D27DB0C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3508" y="4584078"/>
                      <a:ext cx="1884497" cy="322726"/>
                    </a:xfrm>
                    <a:custGeom>
                      <a:avLst/>
                      <a:gdLst>
                        <a:gd name="connsiteX0" fmla="*/ 12089 w 1884497"/>
                        <a:gd name="connsiteY0" fmla="*/ 290626 h 322726"/>
                        <a:gd name="connsiteX1" fmla="*/ 16384 w 1884497"/>
                        <a:gd name="connsiteY1" fmla="*/ 293073 h 322726"/>
                        <a:gd name="connsiteX2" fmla="*/ 391296 w 1884497"/>
                        <a:gd name="connsiteY2" fmla="*/ 202417 h 322726"/>
                        <a:gd name="connsiteX3" fmla="*/ 486197 w 1884497"/>
                        <a:gd name="connsiteY3" fmla="*/ 245472 h 322726"/>
                        <a:gd name="connsiteX4" fmla="*/ 730944 w 1884497"/>
                        <a:gd name="connsiteY4" fmla="*/ 321843 h 322726"/>
                        <a:gd name="connsiteX5" fmla="*/ 749275 w 1884497"/>
                        <a:gd name="connsiteY5" fmla="*/ 321244 h 322726"/>
                        <a:gd name="connsiteX6" fmla="*/ 1039774 w 1884497"/>
                        <a:gd name="connsiteY6" fmla="*/ 169701 h 322726"/>
                        <a:gd name="connsiteX7" fmla="*/ 1299504 w 1884497"/>
                        <a:gd name="connsiteY7" fmla="*/ 22803 h 322726"/>
                        <a:gd name="connsiteX8" fmla="*/ 1589704 w 1884497"/>
                        <a:gd name="connsiteY8" fmla="*/ 88585 h 322726"/>
                        <a:gd name="connsiteX9" fmla="*/ 1623219 w 1884497"/>
                        <a:gd name="connsiteY9" fmla="*/ 104568 h 322726"/>
                        <a:gd name="connsiteX10" fmla="*/ 1881801 w 1884497"/>
                        <a:gd name="connsiteY10" fmla="*/ 192327 h 322726"/>
                        <a:gd name="connsiteX11" fmla="*/ 1883449 w 1884497"/>
                        <a:gd name="connsiteY11" fmla="*/ 172348 h 322726"/>
                        <a:gd name="connsiteX12" fmla="*/ 1631860 w 1884497"/>
                        <a:gd name="connsiteY12" fmla="*/ 86537 h 322726"/>
                        <a:gd name="connsiteX13" fmla="*/ 1598245 w 1884497"/>
                        <a:gd name="connsiteY13" fmla="*/ 70454 h 322726"/>
                        <a:gd name="connsiteX14" fmla="*/ 1296358 w 1884497"/>
                        <a:gd name="connsiteY14" fmla="*/ 3024 h 322726"/>
                        <a:gd name="connsiteX15" fmla="*/ 1027187 w 1884497"/>
                        <a:gd name="connsiteY15" fmla="*/ 154117 h 322726"/>
                        <a:gd name="connsiteX16" fmla="*/ 748026 w 1884497"/>
                        <a:gd name="connsiteY16" fmla="*/ 301265 h 322726"/>
                        <a:gd name="connsiteX17" fmla="*/ 494638 w 1884497"/>
                        <a:gd name="connsiteY17" fmla="*/ 227391 h 322726"/>
                        <a:gd name="connsiteX18" fmla="*/ 398538 w 1884497"/>
                        <a:gd name="connsiteY18" fmla="*/ 183786 h 322726"/>
                        <a:gd name="connsiteX19" fmla="*/ 1200 w 1884497"/>
                        <a:gd name="connsiteY19" fmla="*/ 279687 h 322726"/>
                        <a:gd name="connsiteX20" fmla="*/ -1048 w 1884497"/>
                        <a:gd name="connsiteY20" fmla="*/ 283183 h 3227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1884497" h="322726">
                          <a:moveTo>
                            <a:pt x="12089" y="290626"/>
                          </a:moveTo>
                          <a:lnTo>
                            <a:pt x="16384" y="293073"/>
                          </a:lnTo>
                          <a:cubicBezTo>
                            <a:pt x="85163" y="171849"/>
                            <a:pt x="281110" y="158563"/>
                            <a:pt x="391296" y="202417"/>
                          </a:cubicBezTo>
                          <a:cubicBezTo>
                            <a:pt x="423013" y="215054"/>
                            <a:pt x="455030" y="230488"/>
                            <a:pt x="486197" y="245472"/>
                          </a:cubicBezTo>
                          <a:cubicBezTo>
                            <a:pt x="564167" y="283033"/>
                            <a:pt x="644633" y="321843"/>
                            <a:pt x="730944" y="321843"/>
                          </a:cubicBezTo>
                          <a:cubicBezTo>
                            <a:pt x="737037" y="321843"/>
                            <a:pt x="743131" y="321843"/>
                            <a:pt x="749275" y="321244"/>
                          </a:cubicBezTo>
                          <a:cubicBezTo>
                            <a:pt x="861908" y="314002"/>
                            <a:pt x="952314" y="240627"/>
                            <a:pt x="1039774" y="169701"/>
                          </a:cubicBezTo>
                          <a:cubicBezTo>
                            <a:pt x="1119291" y="105168"/>
                            <a:pt x="1201506" y="38437"/>
                            <a:pt x="1299504" y="22803"/>
                          </a:cubicBezTo>
                          <a:cubicBezTo>
                            <a:pt x="1398452" y="6869"/>
                            <a:pt x="1497449" y="45080"/>
                            <a:pt x="1589704" y="88585"/>
                          </a:cubicBezTo>
                          <a:lnTo>
                            <a:pt x="1623219" y="104568"/>
                          </a:lnTo>
                          <a:cubicBezTo>
                            <a:pt x="1705184" y="143928"/>
                            <a:pt x="1789896" y="184486"/>
                            <a:pt x="1881801" y="192327"/>
                          </a:cubicBezTo>
                          <a:lnTo>
                            <a:pt x="1883449" y="172348"/>
                          </a:lnTo>
                          <a:cubicBezTo>
                            <a:pt x="1795241" y="164956"/>
                            <a:pt x="1712177" y="125097"/>
                            <a:pt x="1631860" y="86537"/>
                          </a:cubicBezTo>
                          <a:cubicBezTo>
                            <a:pt x="1620622" y="81143"/>
                            <a:pt x="1609433" y="75748"/>
                            <a:pt x="1598245" y="70454"/>
                          </a:cubicBezTo>
                          <a:cubicBezTo>
                            <a:pt x="1503043" y="25501"/>
                            <a:pt x="1400550" y="-13609"/>
                            <a:pt x="1296358" y="3024"/>
                          </a:cubicBezTo>
                          <a:cubicBezTo>
                            <a:pt x="1193115" y="19506"/>
                            <a:pt x="1108752" y="87936"/>
                            <a:pt x="1027187" y="154117"/>
                          </a:cubicBezTo>
                          <a:cubicBezTo>
                            <a:pt x="938279" y="226242"/>
                            <a:pt x="854266" y="294422"/>
                            <a:pt x="748026" y="301265"/>
                          </a:cubicBezTo>
                          <a:cubicBezTo>
                            <a:pt x="659668" y="307159"/>
                            <a:pt x="575804" y="266301"/>
                            <a:pt x="494638" y="227391"/>
                          </a:cubicBezTo>
                          <a:cubicBezTo>
                            <a:pt x="463321" y="212406"/>
                            <a:pt x="430954" y="196723"/>
                            <a:pt x="398538" y="183786"/>
                          </a:cubicBezTo>
                          <a:cubicBezTo>
                            <a:pt x="235458" y="118854"/>
                            <a:pt x="59889" y="181988"/>
                            <a:pt x="1200" y="279687"/>
                          </a:cubicBezTo>
                          <a:cubicBezTo>
                            <a:pt x="501" y="280836"/>
                            <a:pt x="-398" y="281985"/>
                            <a:pt x="-1048" y="283183"/>
                          </a:cubicBezTo>
                          <a:close/>
                        </a:path>
                      </a:pathLst>
                    </a:custGeom>
                    <a:solidFill>
                      <a:srgbClr val="F4F4F4"/>
                    </a:solidFill>
                    <a:ln w="499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81" name="任意多边形: 形状 80">
                    <a:extLst>
                      <a:ext uri="{FF2B5EF4-FFF2-40B4-BE49-F238E27FC236}">
                        <a16:creationId xmlns:a16="http://schemas.microsoft.com/office/drawing/2014/main" id="{1CDE19BF-389B-54A6-39E0-B483CF0DAD60}"/>
                      </a:ext>
                    </a:extLst>
                  </p:cNvPr>
                  <p:cNvSpPr/>
                  <p:nvPr/>
                </p:nvSpPr>
                <p:spPr>
                  <a:xfrm rot="1128600" flipH="1">
                    <a:off x="4615668" y="4057011"/>
                    <a:ext cx="20394" cy="991043"/>
                  </a:xfrm>
                  <a:custGeom>
                    <a:avLst/>
                    <a:gdLst>
                      <a:gd name="connsiteX0" fmla="*/ -1048 w 19979"/>
                      <a:gd name="connsiteY0" fmla="*/ -883 h 970893"/>
                      <a:gd name="connsiteX1" fmla="*/ 18931 w 19979"/>
                      <a:gd name="connsiteY1" fmla="*/ -883 h 970893"/>
                      <a:gd name="connsiteX2" fmla="*/ 18931 w 19979"/>
                      <a:gd name="connsiteY2" fmla="*/ 970010 h 970893"/>
                      <a:gd name="connsiteX3" fmla="*/ -1048 w 19979"/>
                      <a:gd name="connsiteY3" fmla="*/ 970010 h 9708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979" h="970893">
                        <a:moveTo>
                          <a:pt x="-1048" y="-883"/>
                        </a:moveTo>
                        <a:lnTo>
                          <a:pt x="18931" y="-883"/>
                        </a:lnTo>
                        <a:lnTo>
                          <a:pt x="18931" y="970010"/>
                        </a:lnTo>
                        <a:lnTo>
                          <a:pt x="-1048" y="97001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2" name="任意多边形: 形状 81">
                    <a:extLst>
                      <a:ext uri="{FF2B5EF4-FFF2-40B4-BE49-F238E27FC236}">
                        <a16:creationId xmlns:a16="http://schemas.microsoft.com/office/drawing/2014/main" id="{146B0060-8AEF-EC32-22C6-2BE33FA7FFEA}"/>
                      </a:ext>
                    </a:extLst>
                  </p:cNvPr>
                  <p:cNvSpPr/>
                  <p:nvPr/>
                </p:nvSpPr>
                <p:spPr>
                  <a:xfrm rot="5332800" flipH="1">
                    <a:off x="6362867" y="4938940"/>
                    <a:ext cx="887290" cy="20394"/>
                  </a:xfrm>
                  <a:custGeom>
                    <a:avLst/>
                    <a:gdLst>
                      <a:gd name="connsiteX0" fmla="*/ -1048 w 869249"/>
                      <a:gd name="connsiteY0" fmla="*/ -883 h 19979"/>
                      <a:gd name="connsiteX1" fmla="*/ 868202 w 869249"/>
                      <a:gd name="connsiteY1" fmla="*/ -883 h 19979"/>
                      <a:gd name="connsiteX2" fmla="*/ 868202 w 869249"/>
                      <a:gd name="connsiteY2" fmla="*/ 19096 h 19979"/>
                      <a:gd name="connsiteX3" fmla="*/ -1048 w 869249"/>
                      <a:gd name="connsiteY3" fmla="*/ 19096 h 19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69249" h="19979">
                        <a:moveTo>
                          <a:pt x="-1048" y="-883"/>
                        </a:moveTo>
                        <a:lnTo>
                          <a:pt x="868202" y="-883"/>
                        </a:lnTo>
                        <a:lnTo>
                          <a:pt x="868202" y="19096"/>
                        </a:lnTo>
                        <a:lnTo>
                          <a:pt x="-1048" y="190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3" name="任意多边形: 形状 82">
                    <a:extLst>
                      <a:ext uri="{FF2B5EF4-FFF2-40B4-BE49-F238E27FC236}">
                        <a16:creationId xmlns:a16="http://schemas.microsoft.com/office/drawing/2014/main" id="{AF06A04F-6AAD-F26D-E35D-1BCBD8EF0D00}"/>
                      </a:ext>
                    </a:extLst>
                  </p:cNvPr>
                  <p:cNvSpPr/>
                  <p:nvPr/>
                </p:nvSpPr>
                <p:spPr>
                  <a:xfrm flipH="1">
                    <a:off x="5416523" y="3289301"/>
                    <a:ext cx="716541" cy="197465"/>
                  </a:xfrm>
                  <a:custGeom>
                    <a:avLst/>
                    <a:gdLst>
                      <a:gd name="connsiteX0" fmla="*/ 354484 w 701972"/>
                      <a:gd name="connsiteY0" fmla="*/ 192567 h 193450"/>
                      <a:gd name="connsiteX1" fmla="*/ -1048 w 701972"/>
                      <a:gd name="connsiteY1" fmla="*/ 11354 h 193450"/>
                      <a:gd name="connsiteX2" fmla="*/ 14736 w 701972"/>
                      <a:gd name="connsiteY2" fmla="*/ -883 h 193450"/>
                      <a:gd name="connsiteX3" fmla="*/ 362775 w 701972"/>
                      <a:gd name="connsiteY3" fmla="*/ 172487 h 193450"/>
                      <a:gd name="connsiteX4" fmla="*/ 684642 w 701972"/>
                      <a:gd name="connsiteY4" fmla="*/ -583 h 193450"/>
                      <a:gd name="connsiteX5" fmla="*/ 700925 w 701972"/>
                      <a:gd name="connsiteY5" fmla="*/ 11054 h 193450"/>
                      <a:gd name="connsiteX6" fmla="*/ 363225 w 701972"/>
                      <a:gd name="connsiteY6" fmla="*/ 192467 h 193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01972" h="193450">
                        <a:moveTo>
                          <a:pt x="354484" y="192567"/>
                        </a:moveTo>
                        <a:cubicBezTo>
                          <a:pt x="217925" y="192567"/>
                          <a:pt x="88759" y="126885"/>
                          <a:pt x="-1048" y="11354"/>
                        </a:cubicBezTo>
                        <a:lnTo>
                          <a:pt x="14736" y="-883"/>
                        </a:lnTo>
                        <a:cubicBezTo>
                          <a:pt x="102545" y="112000"/>
                          <a:pt x="228914" y="175334"/>
                          <a:pt x="362775" y="172487"/>
                        </a:cubicBezTo>
                        <a:cubicBezTo>
                          <a:pt x="490642" y="169890"/>
                          <a:pt x="607971" y="106805"/>
                          <a:pt x="684642" y="-583"/>
                        </a:cubicBezTo>
                        <a:lnTo>
                          <a:pt x="700925" y="11054"/>
                        </a:lnTo>
                        <a:cubicBezTo>
                          <a:pt x="620508" y="123588"/>
                          <a:pt x="497436" y="189719"/>
                          <a:pt x="363225" y="19246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4" name="任意多边形: 形状 83">
                    <a:extLst>
                      <a:ext uri="{FF2B5EF4-FFF2-40B4-BE49-F238E27FC236}">
                        <a16:creationId xmlns:a16="http://schemas.microsoft.com/office/drawing/2014/main" id="{2DD416FF-1618-39F3-41CD-E84EC4D74901}"/>
                      </a:ext>
                    </a:extLst>
                  </p:cNvPr>
                  <p:cNvSpPr/>
                  <p:nvPr/>
                </p:nvSpPr>
                <p:spPr>
                  <a:xfrm flipH="1">
                    <a:off x="7279570" y="4921877"/>
                    <a:ext cx="899166" cy="648599"/>
                  </a:xfrm>
                  <a:custGeom>
                    <a:avLst/>
                    <a:gdLst>
                      <a:gd name="connsiteX0" fmla="*/ 795183 w 880884"/>
                      <a:gd name="connsiteY0" fmla="*/ 79744 h 635411"/>
                      <a:gd name="connsiteX1" fmla="*/ 852973 w 880884"/>
                      <a:gd name="connsiteY1" fmla="*/ 326089 h 635411"/>
                      <a:gd name="connsiteX2" fmla="*/ 821505 w 880884"/>
                      <a:gd name="connsiteY2" fmla="*/ 363949 h 635411"/>
                      <a:gd name="connsiteX3" fmla="*/ 821505 w 880884"/>
                      <a:gd name="connsiteY3" fmla="*/ 363949 h 635411"/>
                      <a:gd name="connsiteX4" fmla="*/ 664268 w 880884"/>
                      <a:gd name="connsiteY4" fmla="*/ 588716 h 635411"/>
                      <a:gd name="connsiteX5" fmla="*/ 544393 w 880884"/>
                      <a:gd name="connsiteY5" fmla="*/ 578727 h 635411"/>
                      <a:gd name="connsiteX6" fmla="*/ 506832 w 880884"/>
                      <a:gd name="connsiteY6" fmla="*/ 360553 h 635411"/>
                      <a:gd name="connsiteX7" fmla="*/ 209739 w 880884"/>
                      <a:gd name="connsiteY7" fmla="*/ 618685 h 635411"/>
                      <a:gd name="connsiteX8" fmla="*/ 159791 w 880884"/>
                      <a:gd name="connsiteY8" fmla="*/ 533773 h 635411"/>
                      <a:gd name="connsiteX9" fmla="*/ 54900 w 880884"/>
                      <a:gd name="connsiteY9" fmla="*/ 633670 h 635411"/>
                      <a:gd name="connsiteX10" fmla="*/ 144807 w 880884"/>
                      <a:gd name="connsiteY10" fmla="*/ 259058 h 635411"/>
                      <a:gd name="connsiteX11" fmla="*/ 795183 w 880884"/>
                      <a:gd name="connsiteY11" fmla="*/ 79744 h 635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880884" h="635411">
                        <a:moveTo>
                          <a:pt x="795183" y="79744"/>
                        </a:moveTo>
                        <a:cubicBezTo>
                          <a:pt x="879146" y="131840"/>
                          <a:pt x="905019" y="242126"/>
                          <a:pt x="852973" y="326089"/>
                        </a:cubicBezTo>
                        <a:cubicBezTo>
                          <a:pt x="844282" y="340074"/>
                          <a:pt x="833693" y="352861"/>
                          <a:pt x="821505" y="363949"/>
                        </a:cubicBezTo>
                        <a:lnTo>
                          <a:pt x="821505" y="363949"/>
                        </a:lnTo>
                        <a:cubicBezTo>
                          <a:pt x="821505" y="363949"/>
                          <a:pt x="761568" y="418892"/>
                          <a:pt x="664268" y="588716"/>
                        </a:cubicBezTo>
                        <a:cubicBezTo>
                          <a:pt x="628905" y="650253"/>
                          <a:pt x="527211" y="651851"/>
                          <a:pt x="544393" y="578727"/>
                        </a:cubicBezTo>
                        <a:cubicBezTo>
                          <a:pt x="574362" y="450660"/>
                          <a:pt x="566769" y="350563"/>
                          <a:pt x="506832" y="360553"/>
                        </a:cubicBezTo>
                        <a:cubicBezTo>
                          <a:pt x="446894" y="370543"/>
                          <a:pt x="279667" y="603701"/>
                          <a:pt x="209739" y="618685"/>
                        </a:cubicBezTo>
                        <a:cubicBezTo>
                          <a:pt x="139812" y="633670"/>
                          <a:pt x="159791" y="533773"/>
                          <a:pt x="159791" y="533773"/>
                        </a:cubicBezTo>
                        <a:cubicBezTo>
                          <a:pt x="159791" y="533773"/>
                          <a:pt x="114838" y="623680"/>
                          <a:pt x="54900" y="633670"/>
                        </a:cubicBezTo>
                        <a:cubicBezTo>
                          <a:pt x="-5038" y="643659"/>
                          <a:pt x="-63377" y="569337"/>
                          <a:pt x="144807" y="259058"/>
                        </a:cubicBezTo>
                        <a:cubicBezTo>
                          <a:pt x="372021" y="-79741"/>
                          <a:pt x="623211" y="-26296"/>
                          <a:pt x="795183" y="79744"/>
                        </a:cubicBezTo>
                        <a:close/>
                      </a:path>
                    </a:pathLst>
                  </a:custGeom>
                  <a:solidFill>
                    <a:srgbClr val="FF8F78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5" name="任意多边形: 形状 84">
                    <a:extLst>
                      <a:ext uri="{FF2B5EF4-FFF2-40B4-BE49-F238E27FC236}">
                        <a16:creationId xmlns:a16="http://schemas.microsoft.com/office/drawing/2014/main" id="{C398B102-B0D3-8E3C-9BDE-81F669F616D4}"/>
                      </a:ext>
                    </a:extLst>
                  </p:cNvPr>
                  <p:cNvSpPr/>
                  <p:nvPr/>
                </p:nvSpPr>
                <p:spPr>
                  <a:xfrm flipH="1">
                    <a:off x="7764225" y="5144692"/>
                    <a:ext cx="259155" cy="327986"/>
                  </a:xfrm>
                  <a:custGeom>
                    <a:avLst/>
                    <a:gdLst>
                      <a:gd name="connsiteX0" fmla="*/ 16234 w 253886"/>
                      <a:gd name="connsiteY0" fmla="*/ 320434 h 321317"/>
                      <a:gd name="connsiteX1" fmla="*/ -1048 w 253886"/>
                      <a:gd name="connsiteY1" fmla="*/ 310444 h 321317"/>
                      <a:gd name="connsiteX2" fmla="*/ 241851 w 253886"/>
                      <a:gd name="connsiteY2" fmla="*/ -883 h 321317"/>
                      <a:gd name="connsiteX3" fmla="*/ 252839 w 253886"/>
                      <a:gd name="connsiteY3" fmla="*/ 15799 h 321317"/>
                      <a:gd name="connsiteX4" fmla="*/ 16234 w 253886"/>
                      <a:gd name="connsiteY4" fmla="*/ 320434 h 3213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3886" h="321317">
                        <a:moveTo>
                          <a:pt x="16234" y="320434"/>
                        </a:moveTo>
                        <a:lnTo>
                          <a:pt x="-1048" y="310444"/>
                        </a:lnTo>
                        <a:cubicBezTo>
                          <a:pt x="73875" y="181428"/>
                          <a:pt x="148797" y="60453"/>
                          <a:pt x="241851" y="-883"/>
                        </a:cubicBezTo>
                        <a:lnTo>
                          <a:pt x="252839" y="15799"/>
                        </a:lnTo>
                        <a:cubicBezTo>
                          <a:pt x="163432" y="74688"/>
                          <a:pt x="89908" y="193515"/>
                          <a:pt x="16234" y="32043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6" name="任意多边形: 形状 85">
                    <a:extLst>
                      <a:ext uri="{FF2B5EF4-FFF2-40B4-BE49-F238E27FC236}">
                        <a16:creationId xmlns:a16="http://schemas.microsoft.com/office/drawing/2014/main" id="{84BEAC2A-88A3-5EED-CC84-94FE1431DE23}"/>
                      </a:ext>
                    </a:extLst>
                  </p:cNvPr>
                  <p:cNvSpPr/>
                  <p:nvPr/>
                </p:nvSpPr>
                <p:spPr>
                  <a:xfrm flipH="1">
                    <a:off x="3409555" y="4357792"/>
                    <a:ext cx="1142927" cy="642307"/>
                  </a:xfrm>
                  <a:custGeom>
                    <a:avLst/>
                    <a:gdLst>
                      <a:gd name="connsiteX0" fmla="*/ 685090 w 1119689"/>
                      <a:gd name="connsiteY0" fmla="*/ 629248 h 629247"/>
                      <a:gd name="connsiteX1" fmla="*/ 1119690 w 1119689"/>
                      <a:gd name="connsiteY1" fmla="*/ 0 h 629247"/>
                      <a:gd name="connsiteX2" fmla="*/ 169025 w 1119689"/>
                      <a:gd name="connsiteY2" fmla="*/ 126719 h 629247"/>
                      <a:gd name="connsiteX3" fmla="*/ 0 w 1119689"/>
                      <a:gd name="connsiteY3" fmla="*/ 371215 h 629247"/>
                      <a:gd name="connsiteX4" fmla="*/ 685090 w 1119689"/>
                      <a:gd name="connsiteY4" fmla="*/ 629248 h 6292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9689" h="629247">
                        <a:moveTo>
                          <a:pt x="685090" y="629248"/>
                        </a:moveTo>
                        <a:lnTo>
                          <a:pt x="1119690" y="0"/>
                        </a:lnTo>
                        <a:lnTo>
                          <a:pt x="169025" y="126719"/>
                        </a:lnTo>
                        <a:lnTo>
                          <a:pt x="0" y="371215"/>
                        </a:lnTo>
                        <a:lnTo>
                          <a:pt x="685090" y="6292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7" name="任意多边形: 形状 86">
                    <a:extLst>
                      <a:ext uri="{FF2B5EF4-FFF2-40B4-BE49-F238E27FC236}">
                        <a16:creationId xmlns:a16="http://schemas.microsoft.com/office/drawing/2014/main" id="{AC7C3269-4F29-0D4A-6A6E-4A0F7E95067A}"/>
                      </a:ext>
                    </a:extLst>
                  </p:cNvPr>
                  <p:cNvSpPr/>
                  <p:nvPr/>
                </p:nvSpPr>
                <p:spPr>
                  <a:xfrm rot="3408601" flipH="1">
                    <a:off x="3614917" y="4754879"/>
                    <a:ext cx="511888" cy="20394"/>
                  </a:xfrm>
                  <a:custGeom>
                    <a:avLst/>
                    <a:gdLst>
                      <a:gd name="connsiteX0" fmla="*/ -1048 w 501480"/>
                      <a:gd name="connsiteY0" fmla="*/ -884 h 19979"/>
                      <a:gd name="connsiteX1" fmla="*/ 500432 w 501480"/>
                      <a:gd name="connsiteY1" fmla="*/ -884 h 19979"/>
                      <a:gd name="connsiteX2" fmla="*/ 500432 w 501480"/>
                      <a:gd name="connsiteY2" fmla="*/ 19096 h 19979"/>
                      <a:gd name="connsiteX3" fmla="*/ -1048 w 501480"/>
                      <a:gd name="connsiteY3" fmla="*/ 19096 h 19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1480" h="19979">
                        <a:moveTo>
                          <a:pt x="-1048" y="-884"/>
                        </a:moveTo>
                        <a:lnTo>
                          <a:pt x="500432" y="-884"/>
                        </a:lnTo>
                        <a:lnTo>
                          <a:pt x="500432" y="19096"/>
                        </a:lnTo>
                        <a:lnTo>
                          <a:pt x="-1048" y="19096"/>
                        </a:lnTo>
                        <a:close/>
                      </a:path>
                    </a:pathLst>
                  </a:custGeom>
                  <a:solidFill>
                    <a:srgbClr val="D2D2D2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8" name="任意多边形: 形状 87">
                    <a:extLst>
                      <a:ext uri="{FF2B5EF4-FFF2-40B4-BE49-F238E27FC236}">
                        <a16:creationId xmlns:a16="http://schemas.microsoft.com/office/drawing/2014/main" id="{83703F62-F7ED-82FB-D306-E2971E4D62E7}"/>
                      </a:ext>
                    </a:extLst>
                  </p:cNvPr>
                  <p:cNvSpPr/>
                  <p:nvPr/>
                </p:nvSpPr>
                <p:spPr>
                  <a:xfrm rot="3436200" flipH="1">
                    <a:off x="3861224" y="4758477"/>
                    <a:ext cx="405890" cy="20394"/>
                  </a:xfrm>
                  <a:custGeom>
                    <a:avLst/>
                    <a:gdLst>
                      <a:gd name="connsiteX0" fmla="*/ -1048 w 397637"/>
                      <a:gd name="connsiteY0" fmla="*/ -883 h 19979"/>
                      <a:gd name="connsiteX1" fmla="*/ 396590 w 397637"/>
                      <a:gd name="connsiteY1" fmla="*/ -883 h 19979"/>
                      <a:gd name="connsiteX2" fmla="*/ 396590 w 397637"/>
                      <a:gd name="connsiteY2" fmla="*/ 19096 h 19979"/>
                      <a:gd name="connsiteX3" fmla="*/ -1048 w 397637"/>
                      <a:gd name="connsiteY3" fmla="*/ 19096 h 19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7637" h="19979">
                        <a:moveTo>
                          <a:pt x="-1048" y="-883"/>
                        </a:moveTo>
                        <a:lnTo>
                          <a:pt x="396590" y="-883"/>
                        </a:lnTo>
                        <a:lnTo>
                          <a:pt x="396590" y="19096"/>
                        </a:lnTo>
                        <a:lnTo>
                          <a:pt x="-1048" y="19096"/>
                        </a:lnTo>
                        <a:close/>
                      </a:path>
                    </a:pathLst>
                  </a:custGeom>
                  <a:solidFill>
                    <a:srgbClr val="D2D2D2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9" name="任意多边形: 形状 88">
                    <a:extLst>
                      <a:ext uri="{FF2B5EF4-FFF2-40B4-BE49-F238E27FC236}">
                        <a16:creationId xmlns:a16="http://schemas.microsoft.com/office/drawing/2014/main" id="{082F74E9-4AD1-E63D-972E-F4B1FD185D30}"/>
                      </a:ext>
                    </a:extLst>
                  </p:cNvPr>
                  <p:cNvSpPr/>
                  <p:nvPr/>
                </p:nvSpPr>
                <p:spPr>
                  <a:xfrm flipH="1">
                    <a:off x="3853174" y="4501008"/>
                    <a:ext cx="1880730" cy="1229195"/>
                  </a:xfrm>
                  <a:custGeom>
                    <a:avLst/>
                    <a:gdLst>
                      <a:gd name="connsiteX0" fmla="*/ 946119 w 1842490"/>
                      <a:gd name="connsiteY0" fmla="*/ 0 h 1204202"/>
                      <a:gd name="connsiteX1" fmla="*/ 1842491 w 1842490"/>
                      <a:gd name="connsiteY1" fmla="*/ 488943 h 1204202"/>
                      <a:gd name="connsiteX2" fmla="*/ 842027 w 1842490"/>
                      <a:gd name="connsiteY2" fmla="*/ 1204202 h 1204202"/>
                      <a:gd name="connsiteX3" fmla="*/ 0 w 1842490"/>
                      <a:gd name="connsiteY3" fmla="*/ 774148 h 1204202"/>
                      <a:gd name="connsiteX4" fmla="*/ 946119 w 1842490"/>
                      <a:gd name="connsiteY4" fmla="*/ 0 h 12042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2490" h="1204202">
                        <a:moveTo>
                          <a:pt x="946119" y="0"/>
                        </a:moveTo>
                        <a:lnTo>
                          <a:pt x="1842491" y="488943"/>
                        </a:lnTo>
                        <a:lnTo>
                          <a:pt x="842027" y="1204202"/>
                        </a:lnTo>
                        <a:lnTo>
                          <a:pt x="0" y="774148"/>
                        </a:lnTo>
                        <a:lnTo>
                          <a:pt x="946119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0" name="任意多边形: 形状 89">
                    <a:extLst>
                      <a:ext uri="{FF2B5EF4-FFF2-40B4-BE49-F238E27FC236}">
                        <a16:creationId xmlns:a16="http://schemas.microsoft.com/office/drawing/2014/main" id="{36792B87-3D03-5331-3E4E-A4D36671EDA9}"/>
                      </a:ext>
                    </a:extLst>
                  </p:cNvPr>
                  <p:cNvSpPr/>
                  <p:nvPr/>
                </p:nvSpPr>
                <p:spPr>
                  <a:xfrm rot="3683400" flipH="1">
                    <a:off x="4300580" y="4229205"/>
                    <a:ext cx="20394" cy="1042181"/>
                  </a:xfrm>
                  <a:custGeom>
                    <a:avLst/>
                    <a:gdLst>
                      <a:gd name="connsiteX0" fmla="*/ -1048 w 19979"/>
                      <a:gd name="connsiteY0" fmla="*/ -884 h 1020991"/>
                      <a:gd name="connsiteX1" fmla="*/ 18931 w 19979"/>
                      <a:gd name="connsiteY1" fmla="*/ -884 h 1020991"/>
                      <a:gd name="connsiteX2" fmla="*/ 18931 w 19979"/>
                      <a:gd name="connsiteY2" fmla="*/ 1020108 h 1020991"/>
                      <a:gd name="connsiteX3" fmla="*/ -1048 w 19979"/>
                      <a:gd name="connsiteY3" fmla="*/ 1020108 h 1020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979" h="1020991">
                        <a:moveTo>
                          <a:pt x="-1048" y="-884"/>
                        </a:moveTo>
                        <a:lnTo>
                          <a:pt x="18931" y="-884"/>
                        </a:lnTo>
                        <a:lnTo>
                          <a:pt x="18931" y="1020108"/>
                        </a:lnTo>
                        <a:lnTo>
                          <a:pt x="-1048" y="102010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1" name="任意多边形: 形状 90">
                    <a:extLst>
                      <a:ext uri="{FF2B5EF4-FFF2-40B4-BE49-F238E27FC236}">
                        <a16:creationId xmlns:a16="http://schemas.microsoft.com/office/drawing/2014/main" id="{64ACDB67-5DA3-D13A-B7CA-D3406099C945}"/>
                      </a:ext>
                    </a:extLst>
                  </p:cNvPr>
                  <p:cNvSpPr/>
                  <p:nvPr/>
                </p:nvSpPr>
                <p:spPr>
                  <a:xfrm flipH="1">
                    <a:off x="3919654" y="5128619"/>
                    <a:ext cx="754395" cy="600076"/>
                  </a:xfrm>
                  <a:custGeom>
                    <a:avLst/>
                    <a:gdLst>
                      <a:gd name="connsiteX0" fmla="*/ 203059 w 739056"/>
                      <a:gd name="connsiteY0" fmla="*/ 538221 h 587875"/>
                      <a:gd name="connsiteX1" fmla="*/ 737155 w 739056"/>
                      <a:gd name="connsiteY1" fmla="*/ 262956 h 587875"/>
                      <a:gd name="connsiteX2" fmla="*/ 718824 w 739056"/>
                      <a:gd name="connsiteY2" fmla="*/ 161811 h 587875"/>
                      <a:gd name="connsiteX3" fmla="*/ 402702 w 739056"/>
                      <a:gd name="connsiteY3" fmla="*/ 129 h 587875"/>
                      <a:gd name="connsiteX4" fmla="*/ 446107 w 739056"/>
                      <a:gd name="connsiteY4" fmla="*/ 171451 h 587875"/>
                      <a:gd name="connsiteX5" fmla="*/ 158954 w 739056"/>
                      <a:gd name="connsiteY5" fmla="*/ 9768 h 587875"/>
                      <a:gd name="connsiteX6" fmla="*/ 146867 w 739056"/>
                      <a:gd name="connsiteY6" fmla="*/ 103871 h 587875"/>
                      <a:gd name="connsiteX7" fmla="*/ 38280 w 739056"/>
                      <a:gd name="connsiteY7" fmla="*/ 60416 h 587875"/>
                      <a:gd name="connsiteX8" fmla="*/ 64802 w 739056"/>
                      <a:gd name="connsiteY8" fmla="*/ 226944 h 587875"/>
                      <a:gd name="connsiteX9" fmla="*/ -131 w 739056"/>
                      <a:gd name="connsiteY9" fmla="*/ 253516 h 587875"/>
                      <a:gd name="connsiteX10" fmla="*/ 203059 w 739056"/>
                      <a:gd name="connsiteY10" fmla="*/ 538221 h 587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739056" h="587875">
                        <a:moveTo>
                          <a:pt x="203059" y="538221"/>
                        </a:moveTo>
                        <a:cubicBezTo>
                          <a:pt x="426027" y="669734"/>
                          <a:pt x="717076" y="520989"/>
                          <a:pt x="737155" y="262956"/>
                        </a:cubicBezTo>
                        <a:cubicBezTo>
                          <a:pt x="740102" y="225145"/>
                          <a:pt x="735756" y="189582"/>
                          <a:pt x="718824" y="161811"/>
                        </a:cubicBezTo>
                        <a:cubicBezTo>
                          <a:pt x="651244" y="50776"/>
                          <a:pt x="460592" y="-9562"/>
                          <a:pt x="402702" y="129"/>
                        </a:cubicBezTo>
                        <a:cubicBezTo>
                          <a:pt x="344811" y="9818"/>
                          <a:pt x="318240" y="67659"/>
                          <a:pt x="446107" y="171451"/>
                        </a:cubicBezTo>
                        <a:cubicBezTo>
                          <a:pt x="446107" y="171451"/>
                          <a:pt x="231329" y="-4716"/>
                          <a:pt x="158954" y="9768"/>
                        </a:cubicBezTo>
                        <a:cubicBezTo>
                          <a:pt x="109705" y="19758"/>
                          <a:pt x="146867" y="103871"/>
                          <a:pt x="146867" y="103871"/>
                        </a:cubicBezTo>
                        <a:cubicBezTo>
                          <a:pt x="146867" y="103871"/>
                          <a:pt x="74442" y="28949"/>
                          <a:pt x="38280" y="60416"/>
                        </a:cubicBezTo>
                        <a:cubicBezTo>
                          <a:pt x="-9920" y="102223"/>
                          <a:pt x="40677" y="183539"/>
                          <a:pt x="64802" y="226944"/>
                        </a:cubicBezTo>
                        <a:cubicBezTo>
                          <a:pt x="64802" y="226944"/>
                          <a:pt x="-10120" y="194977"/>
                          <a:pt x="-131" y="253516"/>
                        </a:cubicBezTo>
                        <a:cubicBezTo>
                          <a:pt x="21047" y="379985"/>
                          <a:pt x="102113" y="478632"/>
                          <a:pt x="203059" y="538221"/>
                        </a:cubicBezTo>
                        <a:close/>
                      </a:path>
                    </a:pathLst>
                  </a:custGeom>
                  <a:solidFill>
                    <a:srgbClr val="FF8F78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2" name="任意多边形: 形状 91">
                    <a:extLst>
                      <a:ext uri="{FF2B5EF4-FFF2-40B4-BE49-F238E27FC236}">
                        <a16:creationId xmlns:a16="http://schemas.microsoft.com/office/drawing/2014/main" id="{991A45C8-12E4-8E67-55C6-8D20470EDBF0}"/>
                      </a:ext>
                    </a:extLst>
                  </p:cNvPr>
                  <p:cNvSpPr/>
                  <p:nvPr/>
                </p:nvSpPr>
                <p:spPr>
                  <a:xfrm flipH="1">
                    <a:off x="4210273" y="5229378"/>
                    <a:ext cx="320591" cy="273432"/>
                  </a:xfrm>
                  <a:custGeom>
                    <a:avLst/>
                    <a:gdLst>
                      <a:gd name="connsiteX0" fmla="*/ 303636 w 314073"/>
                      <a:gd name="connsiteY0" fmla="*/ 266989 h 267872"/>
                      <a:gd name="connsiteX1" fmla="*/ -1048 w 314073"/>
                      <a:gd name="connsiteY1" fmla="*/ 11204 h 267872"/>
                      <a:gd name="connsiteX2" fmla="*/ 14836 w 314073"/>
                      <a:gd name="connsiteY2" fmla="*/ -883 h 267872"/>
                      <a:gd name="connsiteX3" fmla="*/ 313026 w 314073"/>
                      <a:gd name="connsiteY3" fmla="*/ 249308 h 2678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14073" h="267872">
                        <a:moveTo>
                          <a:pt x="303636" y="266989"/>
                        </a:moveTo>
                        <a:cubicBezTo>
                          <a:pt x="185758" y="204654"/>
                          <a:pt x="74673" y="111450"/>
                          <a:pt x="-1048" y="11204"/>
                        </a:cubicBezTo>
                        <a:lnTo>
                          <a:pt x="14836" y="-883"/>
                        </a:lnTo>
                        <a:cubicBezTo>
                          <a:pt x="88959" y="97165"/>
                          <a:pt x="197596" y="188321"/>
                          <a:pt x="313026" y="24930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3" name="任意多边形: 形状 92">
                    <a:extLst>
                      <a:ext uri="{FF2B5EF4-FFF2-40B4-BE49-F238E27FC236}">
                        <a16:creationId xmlns:a16="http://schemas.microsoft.com/office/drawing/2014/main" id="{193C03C9-E385-8C07-BB0D-66EECD1288AB}"/>
                      </a:ext>
                    </a:extLst>
                  </p:cNvPr>
                  <p:cNvSpPr/>
                  <p:nvPr/>
                </p:nvSpPr>
                <p:spPr>
                  <a:xfrm flipH="1">
                    <a:off x="4365980" y="5355056"/>
                    <a:ext cx="248959" cy="262827"/>
                  </a:xfrm>
                  <a:custGeom>
                    <a:avLst/>
                    <a:gdLst>
                      <a:gd name="connsiteX0" fmla="*/ 230363 w 243897"/>
                      <a:gd name="connsiteY0" fmla="*/ 256600 h 257483"/>
                      <a:gd name="connsiteX1" fmla="*/ -1048 w 243897"/>
                      <a:gd name="connsiteY1" fmla="*/ 11154 h 257483"/>
                      <a:gd name="connsiteX2" fmla="*/ 14885 w 243897"/>
                      <a:gd name="connsiteY2" fmla="*/ -883 h 257483"/>
                      <a:gd name="connsiteX3" fmla="*/ 242850 w 243897"/>
                      <a:gd name="connsiteY3" fmla="*/ 240966 h 257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3897" h="257483">
                        <a:moveTo>
                          <a:pt x="230363" y="256600"/>
                        </a:moveTo>
                        <a:cubicBezTo>
                          <a:pt x="152943" y="195063"/>
                          <a:pt x="77221" y="114747"/>
                          <a:pt x="-1048" y="11154"/>
                        </a:cubicBezTo>
                        <a:lnTo>
                          <a:pt x="14885" y="-883"/>
                        </a:lnTo>
                        <a:cubicBezTo>
                          <a:pt x="92156" y="101360"/>
                          <a:pt x="166729" y="180479"/>
                          <a:pt x="242850" y="24096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4" name="任意多边形: 形状 93">
                    <a:extLst>
                      <a:ext uri="{FF2B5EF4-FFF2-40B4-BE49-F238E27FC236}">
                        <a16:creationId xmlns:a16="http://schemas.microsoft.com/office/drawing/2014/main" id="{5CE7437B-AC1C-A761-6EC5-97573A2A1095}"/>
                      </a:ext>
                    </a:extLst>
                  </p:cNvPr>
                  <p:cNvSpPr/>
                  <p:nvPr/>
                </p:nvSpPr>
                <p:spPr>
                  <a:xfrm flipH="1">
                    <a:off x="5489074" y="2349344"/>
                    <a:ext cx="567666" cy="797047"/>
                  </a:xfrm>
                  <a:custGeom>
                    <a:avLst/>
                    <a:gdLst>
                      <a:gd name="connsiteX0" fmla="*/ 555076 w 556124"/>
                      <a:gd name="connsiteY0" fmla="*/ -883 h 780841"/>
                      <a:gd name="connsiteX1" fmla="*/ 555076 w 556124"/>
                      <a:gd name="connsiteY1" fmla="*/ 519628 h 780841"/>
                      <a:gd name="connsiteX2" fmla="*/ 293947 w 556124"/>
                      <a:gd name="connsiteY2" fmla="*/ 779958 h 780841"/>
                      <a:gd name="connsiteX3" fmla="*/ 260082 w 556124"/>
                      <a:gd name="connsiteY3" fmla="*/ 779958 h 780841"/>
                      <a:gd name="connsiteX4" fmla="*/ -1048 w 556124"/>
                      <a:gd name="connsiteY4" fmla="*/ 518928 h 780841"/>
                      <a:gd name="connsiteX5" fmla="*/ -1048 w 556124"/>
                      <a:gd name="connsiteY5" fmla="*/ 518828 h 780841"/>
                      <a:gd name="connsiteX6" fmla="*/ -1048 w 556124"/>
                      <a:gd name="connsiteY6" fmla="*/ -883 h 780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6124" h="780841">
                        <a:moveTo>
                          <a:pt x="555076" y="-883"/>
                        </a:moveTo>
                        <a:lnTo>
                          <a:pt x="555076" y="519628"/>
                        </a:lnTo>
                        <a:cubicBezTo>
                          <a:pt x="554626" y="663528"/>
                          <a:pt x="437847" y="779958"/>
                          <a:pt x="293947" y="779958"/>
                        </a:cubicBezTo>
                        <a:lnTo>
                          <a:pt x="260082" y="779958"/>
                        </a:lnTo>
                        <a:cubicBezTo>
                          <a:pt x="115881" y="780008"/>
                          <a:pt x="-998" y="663129"/>
                          <a:pt x="-1048" y="518928"/>
                        </a:cubicBezTo>
                        <a:cubicBezTo>
                          <a:pt x="-1048" y="518878"/>
                          <a:pt x="-1048" y="518878"/>
                          <a:pt x="-1048" y="518828"/>
                        </a:cubicBezTo>
                        <a:lnTo>
                          <a:pt x="-1048" y="-883"/>
                        </a:lnTo>
                        <a:close/>
                      </a:path>
                    </a:pathLst>
                  </a:custGeom>
                  <a:solidFill>
                    <a:srgbClr val="FF8F78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5" name="任意多边形: 形状 94">
                    <a:extLst>
                      <a:ext uri="{FF2B5EF4-FFF2-40B4-BE49-F238E27FC236}">
                        <a16:creationId xmlns:a16="http://schemas.microsoft.com/office/drawing/2014/main" id="{6066C273-E563-CFDB-6A44-1DF41A8BEBEF}"/>
                      </a:ext>
                    </a:extLst>
                  </p:cNvPr>
                  <p:cNvSpPr/>
                  <p:nvPr/>
                </p:nvSpPr>
                <p:spPr>
                  <a:xfrm flipH="1">
                    <a:off x="5489074" y="2384065"/>
                    <a:ext cx="455703" cy="496592"/>
                  </a:xfrm>
                  <a:custGeom>
                    <a:avLst/>
                    <a:gdLst>
                      <a:gd name="connsiteX0" fmla="*/ 445390 w 446437"/>
                      <a:gd name="connsiteY0" fmla="*/ -883 h 486495"/>
                      <a:gd name="connsiteX1" fmla="*/ 445390 w 446437"/>
                      <a:gd name="connsiteY1" fmla="*/ 485613 h 486495"/>
                      <a:gd name="connsiteX2" fmla="*/ -1048 w 446437"/>
                      <a:gd name="connsiteY2" fmla="*/ 108753 h 486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46437" h="486495">
                        <a:moveTo>
                          <a:pt x="445390" y="-883"/>
                        </a:moveTo>
                        <a:lnTo>
                          <a:pt x="445390" y="485613"/>
                        </a:lnTo>
                        <a:cubicBezTo>
                          <a:pt x="248193" y="478420"/>
                          <a:pt x="74623" y="303751"/>
                          <a:pt x="-1048" y="10875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6" name="任意多边形: 形状 95">
                    <a:extLst>
                      <a:ext uri="{FF2B5EF4-FFF2-40B4-BE49-F238E27FC236}">
                        <a16:creationId xmlns:a16="http://schemas.microsoft.com/office/drawing/2014/main" id="{9247C4C5-0C94-F9F7-36AC-0011B7FAEADA}"/>
                      </a:ext>
                    </a:extLst>
                  </p:cNvPr>
                  <p:cNvSpPr/>
                  <p:nvPr/>
                </p:nvSpPr>
                <p:spPr>
                  <a:xfrm flipH="1">
                    <a:off x="5341524" y="1753841"/>
                    <a:ext cx="663008" cy="921959"/>
                  </a:xfrm>
                  <a:custGeom>
                    <a:avLst/>
                    <a:gdLst>
                      <a:gd name="connsiteX0" fmla="*/ 648479 w 649527"/>
                      <a:gd name="connsiteY0" fmla="*/ 511186 h 903213"/>
                      <a:gd name="connsiteX1" fmla="*/ 638090 w 649527"/>
                      <a:gd name="connsiteY1" fmla="*/ 665026 h 903213"/>
                      <a:gd name="connsiteX2" fmla="*/ 637091 w 649527"/>
                      <a:gd name="connsiteY2" fmla="*/ 671620 h 903213"/>
                      <a:gd name="connsiteX3" fmla="*/ 563567 w 649527"/>
                      <a:gd name="connsiteY3" fmla="*/ 848836 h 903213"/>
                      <a:gd name="connsiteX4" fmla="*/ 349789 w 649527"/>
                      <a:gd name="connsiteY4" fmla="*/ 899584 h 903213"/>
                      <a:gd name="connsiteX5" fmla="*/ 14736 w 649527"/>
                      <a:gd name="connsiteY5" fmla="*/ 707782 h 903213"/>
                      <a:gd name="connsiteX6" fmla="*/ -1048 w 649527"/>
                      <a:gd name="connsiteY6" fmla="*/ 261444 h 903213"/>
                      <a:gd name="connsiteX7" fmla="*/ 100847 w 649527"/>
                      <a:gd name="connsiteY7" fmla="*/ -883 h 903213"/>
                      <a:gd name="connsiteX8" fmla="*/ 621707 w 649527"/>
                      <a:gd name="connsiteY8" fmla="*/ 178930 h 903213"/>
                      <a:gd name="connsiteX9" fmla="*/ 640887 w 649527"/>
                      <a:gd name="connsiteY9" fmla="*/ 344159 h 903213"/>
                      <a:gd name="connsiteX10" fmla="*/ 648479 w 649527"/>
                      <a:gd name="connsiteY10" fmla="*/ 511186 h 9032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49527" h="903213">
                        <a:moveTo>
                          <a:pt x="648479" y="511186"/>
                        </a:moveTo>
                        <a:cubicBezTo>
                          <a:pt x="648529" y="562632"/>
                          <a:pt x="645033" y="614029"/>
                          <a:pt x="638090" y="665026"/>
                        </a:cubicBezTo>
                        <a:cubicBezTo>
                          <a:pt x="637690" y="667224"/>
                          <a:pt x="637491" y="669422"/>
                          <a:pt x="637091" y="671620"/>
                        </a:cubicBezTo>
                        <a:cubicBezTo>
                          <a:pt x="627701" y="734754"/>
                          <a:pt x="611118" y="803483"/>
                          <a:pt x="563567" y="848836"/>
                        </a:cubicBezTo>
                        <a:cubicBezTo>
                          <a:pt x="509024" y="900982"/>
                          <a:pt x="421115" y="907375"/>
                          <a:pt x="349789" y="899584"/>
                        </a:cubicBezTo>
                        <a:cubicBezTo>
                          <a:pt x="225517" y="886197"/>
                          <a:pt x="82066" y="817668"/>
                          <a:pt x="14736" y="707782"/>
                        </a:cubicBezTo>
                        <a:lnTo>
                          <a:pt x="-1048" y="261444"/>
                        </a:lnTo>
                        <a:lnTo>
                          <a:pt x="100847" y="-883"/>
                        </a:lnTo>
                        <a:lnTo>
                          <a:pt x="621707" y="178930"/>
                        </a:lnTo>
                        <a:cubicBezTo>
                          <a:pt x="630697" y="233873"/>
                          <a:pt x="636692" y="288816"/>
                          <a:pt x="640887" y="344159"/>
                        </a:cubicBezTo>
                        <a:cubicBezTo>
                          <a:pt x="645083" y="399501"/>
                          <a:pt x="648479" y="455444"/>
                          <a:pt x="648479" y="511186"/>
                        </a:cubicBezTo>
                        <a:close/>
                      </a:path>
                    </a:pathLst>
                  </a:custGeom>
                  <a:solidFill>
                    <a:srgbClr val="FF8F78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7" name="任意多边形: 形状 96">
                    <a:extLst>
                      <a:ext uri="{FF2B5EF4-FFF2-40B4-BE49-F238E27FC236}">
                        <a16:creationId xmlns:a16="http://schemas.microsoft.com/office/drawing/2014/main" id="{D5E51228-C892-F4AD-97A8-43C71723CB85}"/>
                      </a:ext>
                    </a:extLst>
                  </p:cNvPr>
                  <p:cNvSpPr/>
                  <p:nvPr/>
                </p:nvSpPr>
                <p:spPr>
                  <a:xfrm flipH="1">
                    <a:off x="5140711" y="1527990"/>
                    <a:ext cx="1112092" cy="674824"/>
                  </a:xfrm>
                  <a:custGeom>
                    <a:avLst/>
                    <a:gdLst>
                      <a:gd name="connsiteX0" fmla="*/ 243324 w 1089480"/>
                      <a:gd name="connsiteY0" fmla="*/ 660220 h 661103"/>
                      <a:gd name="connsiteX1" fmla="*/ 431279 w 1089480"/>
                      <a:gd name="connsiteY1" fmla="*/ 326066 h 661103"/>
                      <a:gd name="connsiteX2" fmla="*/ 969022 w 1089480"/>
                      <a:gd name="connsiteY2" fmla="*/ 500885 h 661103"/>
                      <a:gd name="connsiteX3" fmla="*/ 731469 w 1089480"/>
                      <a:gd name="connsiteY3" fmla="*/ 114535 h 661103"/>
                      <a:gd name="connsiteX4" fmla="*/ 318996 w 1089480"/>
                      <a:gd name="connsiteY4" fmla="*/ 132766 h 661103"/>
                      <a:gd name="connsiteX5" fmla="*/ 123199 w 1089480"/>
                      <a:gd name="connsiteY5" fmla="*/ 652228 h 66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89480" h="661103">
                        <a:moveTo>
                          <a:pt x="243324" y="660220"/>
                        </a:moveTo>
                        <a:cubicBezTo>
                          <a:pt x="259408" y="510375"/>
                          <a:pt x="303262" y="383656"/>
                          <a:pt x="431279" y="326066"/>
                        </a:cubicBezTo>
                        <a:cubicBezTo>
                          <a:pt x="431279" y="326066"/>
                          <a:pt x="785912" y="622908"/>
                          <a:pt x="969022" y="500885"/>
                        </a:cubicBezTo>
                        <a:cubicBezTo>
                          <a:pt x="1258722" y="307685"/>
                          <a:pt x="958583" y="17935"/>
                          <a:pt x="731469" y="114535"/>
                        </a:cubicBezTo>
                        <a:cubicBezTo>
                          <a:pt x="561645" y="-58835"/>
                          <a:pt x="345119" y="-23821"/>
                          <a:pt x="318996" y="132766"/>
                        </a:cubicBezTo>
                        <a:cubicBezTo>
                          <a:pt x="-83637" y="183364"/>
                          <a:pt x="-54317" y="386004"/>
                          <a:pt x="123199" y="65222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8" name="任意多边形: 形状 97">
                    <a:extLst>
                      <a:ext uri="{FF2B5EF4-FFF2-40B4-BE49-F238E27FC236}">
                        <a16:creationId xmlns:a16="http://schemas.microsoft.com/office/drawing/2014/main" id="{98F40D96-2179-CE25-6C3A-ECE5ACA10509}"/>
                      </a:ext>
                    </a:extLst>
                  </p:cNvPr>
                  <p:cNvSpPr/>
                  <p:nvPr/>
                </p:nvSpPr>
                <p:spPr>
                  <a:xfrm rot="1543800" flipH="1">
                    <a:off x="5918124" y="2110279"/>
                    <a:ext cx="241974" cy="304889"/>
                  </a:xfrm>
                  <a:custGeom>
                    <a:avLst/>
                    <a:gdLst>
                      <a:gd name="connsiteX0" fmla="*/ 236007 w 237054"/>
                      <a:gd name="connsiteY0" fmla="*/ 148462 h 298690"/>
                      <a:gd name="connsiteX1" fmla="*/ 117480 w 237054"/>
                      <a:gd name="connsiteY1" fmla="*/ 297807 h 298690"/>
                      <a:gd name="connsiteX2" fmla="*/ -1047 w 237054"/>
                      <a:gd name="connsiteY2" fmla="*/ 148462 h 298690"/>
                      <a:gd name="connsiteX3" fmla="*/ 117480 w 237054"/>
                      <a:gd name="connsiteY3" fmla="*/ -883 h 298690"/>
                      <a:gd name="connsiteX4" fmla="*/ 236007 w 237054"/>
                      <a:gd name="connsiteY4" fmla="*/ 148462 h 298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7054" h="298690">
                        <a:moveTo>
                          <a:pt x="236007" y="148462"/>
                        </a:moveTo>
                        <a:cubicBezTo>
                          <a:pt x="236007" y="230943"/>
                          <a:pt x="182940" y="297807"/>
                          <a:pt x="117480" y="297807"/>
                        </a:cubicBezTo>
                        <a:cubicBezTo>
                          <a:pt x="52019" y="297807"/>
                          <a:pt x="-1047" y="230943"/>
                          <a:pt x="-1047" y="148462"/>
                        </a:cubicBezTo>
                        <a:cubicBezTo>
                          <a:pt x="-1047" y="65981"/>
                          <a:pt x="52019" y="-883"/>
                          <a:pt x="117480" y="-883"/>
                        </a:cubicBezTo>
                        <a:cubicBezTo>
                          <a:pt x="182940" y="-883"/>
                          <a:pt x="236007" y="65981"/>
                          <a:pt x="236007" y="148462"/>
                        </a:cubicBezTo>
                        <a:close/>
                      </a:path>
                    </a:pathLst>
                  </a:custGeom>
                  <a:solidFill>
                    <a:srgbClr val="FF8F78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99" name="任意多边形: 形状 98">
                    <a:extLst>
                      <a:ext uri="{FF2B5EF4-FFF2-40B4-BE49-F238E27FC236}">
                        <a16:creationId xmlns:a16="http://schemas.microsoft.com/office/drawing/2014/main" id="{9A05044C-94E5-5B4C-426F-122859ABA078}"/>
                      </a:ext>
                    </a:extLst>
                  </p:cNvPr>
                  <p:cNvSpPr/>
                  <p:nvPr/>
                </p:nvSpPr>
                <p:spPr>
                  <a:xfrm flipH="1">
                    <a:off x="6009426" y="2186433"/>
                    <a:ext cx="92180" cy="111517"/>
                  </a:xfrm>
                  <a:custGeom>
                    <a:avLst/>
                    <a:gdLst>
                      <a:gd name="connsiteX0" fmla="*/ 89258 w 90306"/>
                      <a:gd name="connsiteY0" fmla="*/ 108368 h 109250"/>
                      <a:gd name="connsiteX1" fmla="*/ 69279 w 90306"/>
                      <a:gd name="connsiteY1" fmla="*/ 108368 h 109250"/>
                      <a:gd name="connsiteX2" fmla="*/ 39310 w 90306"/>
                      <a:gd name="connsiteY2" fmla="*/ 29549 h 109250"/>
                      <a:gd name="connsiteX3" fmla="*/ 2998 w 90306"/>
                      <a:gd name="connsiteY3" fmla="*/ 19909 h 109250"/>
                      <a:gd name="connsiteX4" fmla="*/ -1048 w 90306"/>
                      <a:gd name="connsiteY4" fmla="*/ 379 h 109250"/>
                      <a:gd name="connsiteX5" fmla="*/ 51947 w 90306"/>
                      <a:gd name="connsiteY5" fmla="*/ 14065 h 109250"/>
                      <a:gd name="connsiteX6" fmla="*/ 89258 w 90306"/>
                      <a:gd name="connsiteY6" fmla="*/ 108368 h 109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0306" h="109250">
                        <a:moveTo>
                          <a:pt x="89258" y="108368"/>
                        </a:moveTo>
                        <a:lnTo>
                          <a:pt x="69279" y="108368"/>
                        </a:lnTo>
                        <a:cubicBezTo>
                          <a:pt x="69279" y="73753"/>
                          <a:pt x="58341" y="45033"/>
                          <a:pt x="39310" y="29549"/>
                        </a:cubicBezTo>
                        <a:cubicBezTo>
                          <a:pt x="29371" y="20858"/>
                          <a:pt x="15934" y="17312"/>
                          <a:pt x="2998" y="19909"/>
                        </a:cubicBezTo>
                        <a:lnTo>
                          <a:pt x="-1048" y="379"/>
                        </a:lnTo>
                        <a:cubicBezTo>
                          <a:pt x="17782" y="-3467"/>
                          <a:pt x="37312" y="1578"/>
                          <a:pt x="51947" y="14065"/>
                        </a:cubicBezTo>
                        <a:cubicBezTo>
                          <a:pt x="75623" y="33445"/>
                          <a:pt x="89258" y="67710"/>
                          <a:pt x="89258" y="10836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0" name="任意多边形: 形状 99">
                    <a:extLst>
                      <a:ext uri="{FF2B5EF4-FFF2-40B4-BE49-F238E27FC236}">
                        <a16:creationId xmlns:a16="http://schemas.microsoft.com/office/drawing/2014/main" id="{2BDBAB5A-753C-E66D-4845-0CC03AE713D6}"/>
                      </a:ext>
                    </a:extLst>
                  </p:cNvPr>
                  <p:cNvSpPr/>
                  <p:nvPr/>
                </p:nvSpPr>
                <p:spPr>
                  <a:xfrm flipH="1">
                    <a:off x="5469200" y="2252422"/>
                    <a:ext cx="78099" cy="134141"/>
                  </a:xfrm>
                  <a:custGeom>
                    <a:avLst/>
                    <a:gdLst>
                      <a:gd name="connsiteX0" fmla="*/ 28072 w 76511"/>
                      <a:gd name="connsiteY0" fmla="*/ -883 h 131414"/>
                      <a:gd name="connsiteX1" fmla="*/ 53046 w 76511"/>
                      <a:gd name="connsiteY1" fmla="*/ 35978 h 131414"/>
                      <a:gd name="connsiteX2" fmla="*/ 64534 w 76511"/>
                      <a:gd name="connsiteY2" fmla="*/ 54909 h 131414"/>
                      <a:gd name="connsiteX3" fmla="*/ 74524 w 76511"/>
                      <a:gd name="connsiteY3" fmla="*/ 77636 h 131414"/>
                      <a:gd name="connsiteX4" fmla="*/ 68080 w 76511"/>
                      <a:gd name="connsiteY4" fmla="*/ 106605 h 131414"/>
                      <a:gd name="connsiteX5" fmla="*/ 45954 w 76511"/>
                      <a:gd name="connsiteY5" fmla="*/ 121140 h 131414"/>
                      <a:gd name="connsiteX6" fmla="*/ 1600 w 76511"/>
                      <a:gd name="connsiteY6" fmla="*/ 130531 h 131414"/>
                      <a:gd name="connsiteX7" fmla="*/ -1048 w 76511"/>
                      <a:gd name="connsiteY7" fmla="*/ 123188 h 131414"/>
                      <a:gd name="connsiteX8" fmla="*/ 38911 w 76511"/>
                      <a:gd name="connsiteY8" fmla="*/ 105057 h 131414"/>
                      <a:gd name="connsiteX9" fmla="*/ 52847 w 76511"/>
                      <a:gd name="connsiteY9" fmla="*/ 94518 h 131414"/>
                      <a:gd name="connsiteX10" fmla="*/ 55144 w 76511"/>
                      <a:gd name="connsiteY10" fmla="*/ 81731 h 131414"/>
                      <a:gd name="connsiteX11" fmla="*/ 38061 w 76511"/>
                      <a:gd name="connsiteY11" fmla="*/ 43821 h 131414"/>
                      <a:gd name="connsiteX12" fmla="*/ 20980 w 76511"/>
                      <a:gd name="connsiteY12" fmla="*/ 2613 h 131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76511" h="131414">
                        <a:moveTo>
                          <a:pt x="28072" y="-883"/>
                        </a:moveTo>
                        <a:cubicBezTo>
                          <a:pt x="37213" y="11054"/>
                          <a:pt x="45254" y="23441"/>
                          <a:pt x="53046" y="35978"/>
                        </a:cubicBezTo>
                        <a:cubicBezTo>
                          <a:pt x="57092" y="42172"/>
                          <a:pt x="60788" y="48565"/>
                          <a:pt x="64534" y="54909"/>
                        </a:cubicBezTo>
                        <a:cubicBezTo>
                          <a:pt x="69030" y="61902"/>
                          <a:pt x="72376" y="69594"/>
                          <a:pt x="74524" y="77636"/>
                        </a:cubicBezTo>
                        <a:cubicBezTo>
                          <a:pt x="76971" y="87775"/>
                          <a:pt x="74574" y="98464"/>
                          <a:pt x="68080" y="106605"/>
                        </a:cubicBezTo>
                        <a:cubicBezTo>
                          <a:pt x="62087" y="113249"/>
                          <a:pt x="54445" y="118244"/>
                          <a:pt x="45954" y="121140"/>
                        </a:cubicBezTo>
                        <a:cubicBezTo>
                          <a:pt x="31519" y="125786"/>
                          <a:pt x="16683" y="128933"/>
                          <a:pt x="1600" y="130531"/>
                        </a:cubicBezTo>
                        <a:lnTo>
                          <a:pt x="-1048" y="123188"/>
                        </a:lnTo>
                        <a:cubicBezTo>
                          <a:pt x="12588" y="115896"/>
                          <a:pt x="26873" y="111251"/>
                          <a:pt x="38911" y="105057"/>
                        </a:cubicBezTo>
                        <a:cubicBezTo>
                          <a:pt x="44255" y="102610"/>
                          <a:pt x="49050" y="99013"/>
                          <a:pt x="52847" y="94518"/>
                        </a:cubicBezTo>
                        <a:cubicBezTo>
                          <a:pt x="55493" y="90822"/>
                          <a:pt x="56343" y="86127"/>
                          <a:pt x="55144" y="81731"/>
                        </a:cubicBezTo>
                        <a:cubicBezTo>
                          <a:pt x="52697" y="71741"/>
                          <a:pt x="43456" y="57057"/>
                          <a:pt x="38061" y="43821"/>
                        </a:cubicBezTo>
                        <a:cubicBezTo>
                          <a:pt x="31668" y="30384"/>
                          <a:pt x="25974" y="16648"/>
                          <a:pt x="20980" y="261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1" name="任意多边形: 形状 100">
                    <a:extLst>
                      <a:ext uri="{FF2B5EF4-FFF2-40B4-BE49-F238E27FC236}">
                        <a16:creationId xmlns:a16="http://schemas.microsoft.com/office/drawing/2014/main" id="{FC80FB3C-B8D7-A4A5-5B35-304D6E121769}"/>
                      </a:ext>
                    </a:extLst>
                  </p:cNvPr>
                  <p:cNvSpPr/>
                  <p:nvPr/>
                </p:nvSpPr>
                <p:spPr>
                  <a:xfrm flipH="1">
                    <a:off x="5613427" y="2192566"/>
                    <a:ext cx="47619" cy="68013"/>
                  </a:xfrm>
                  <a:custGeom>
                    <a:avLst/>
                    <a:gdLst>
                      <a:gd name="connsiteX0" fmla="*/ 46652 w 46651"/>
                      <a:gd name="connsiteY0" fmla="*/ 33315 h 66630"/>
                      <a:gd name="connsiteX1" fmla="*/ 23326 w 46651"/>
                      <a:gd name="connsiteY1" fmla="*/ 66631 h 66630"/>
                      <a:gd name="connsiteX2" fmla="*/ 0 w 46651"/>
                      <a:gd name="connsiteY2" fmla="*/ 33315 h 66630"/>
                      <a:gd name="connsiteX3" fmla="*/ 23326 w 46651"/>
                      <a:gd name="connsiteY3" fmla="*/ 0 h 66630"/>
                      <a:gd name="connsiteX4" fmla="*/ 46652 w 46651"/>
                      <a:gd name="connsiteY4" fmla="*/ 33315 h 66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651" h="66630">
                        <a:moveTo>
                          <a:pt x="46652" y="33315"/>
                        </a:moveTo>
                        <a:cubicBezTo>
                          <a:pt x="46652" y="51715"/>
                          <a:pt x="36208" y="66631"/>
                          <a:pt x="23326" y="66631"/>
                        </a:cubicBezTo>
                        <a:cubicBezTo>
                          <a:pt x="10443" y="66631"/>
                          <a:pt x="0" y="51715"/>
                          <a:pt x="0" y="33315"/>
                        </a:cubicBezTo>
                        <a:cubicBezTo>
                          <a:pt x="0" y="14916"/>
                          <a:pt x="10443" y="0"/>
                          <a:pt x="23326" y="0"/>
                        </a:cubicBezTo>
                        <a:cubicBezTo>
                          <a:pt x="36208" y="0"/>
                          <a:pt x="46652" y="14916"/>
                          <a:pt x="46652" y="3331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2" name="任意多边形: 形状 101">
                    <a:extLst>
                      <a:ext uri="{FF2B5EF4-FFF2-40B4-BE49-F238E27FC236}">
                        <a16:creationId xmlns:a16="http://schemas.microsoft.com/office/drawing/2014/main" id="{C1A6CD98-A7E0-8A14-068A-868B04E59E1C}"/>
                      </a:ext>
                    </a:extLst>
                  </p:cNvPr>
                  <p:cNvSpPr/>
                  <p:nvPr/>
                </p:nvSpPr>
                <p:spPr>
                  <a:xfrm flipH="1">
                    <a:off x="5415452" y="2207658"/>
                    <a:ext cx="40787" cy="58224"/>
                  </a:xfrm>
                  <a:custGeom>
                    <a:avLst/>
                    <a:gdLst>
                      <a:gd name="connsiteX0" fmla="*/ 39959 w 39958"/>
                      <a:gd name="connsiteY0" fmla="*/ 28520 h 57040"/>
                      <a:gd name="connsiteX1" fmla="*/ 19979 w 39958"/>
                      <a:gd name="connsiteY1" fmla="*/ 57041 h 57040"/>
                      <a:gd name="connsiteX2" fmla="*/ 0 w 39958"/>
                      <a:gd name="connsiteY2" fmla="*/ 28520 h 57040"/>
                      <a:gd name="connsiteX3" fmla="*/ 19979 w 39958"/>
                      <a:gd name="connsiteY3" fmla="*/ 0 h 57040"/>
                      <a:gd name="connsiteX4" fmla="*/ 39959 w 39958"/>
                      <a:gd name="connsiteY4" fmla="*/ 28520 h 570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958" h="57040">
                        <a:moveTo>
                          <a:pt x="39959" y="28520"/>
                        </a:moveTo>
                        <a:cubicBezTo>
                          <a:pt x="39959" y="44272"/>
                          <a:pt x="31014" y="57041"/>
                          <a:pt x="19979" y="57041"/>
                        </a:cubicBezTo>
                        <a:cubicBezTo>
                          <a:pt x="8945" y="57041"/>
                          <a:pt x="0" y="44272"/>
                          <a:pt x="0" y="28520"/>
                        </a:cubicBezTo>
                        <a:cubicBezTo>
                          <a:pt x="0" y="12769"/>
                          <a:pt x="8945" y="0"/>
                          <a:pt x="19979" y="0"/>
                        </a:cubicBezTo>
                        <a:cubicBezTo>
                          <a:pt x="31014" y="0"/>
                          <a:pt x="39959" y="12769"/>
                          <a:pt x="39959" y="2852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3" name="任意多边形: 形状 102">
                    <a:extLst>
                      <a:ext uri="{FF2B5EF4-FFF2-40B4-BE49-F238E27FC236}">
                        <a16:creationId xmlns:a16="http://schemas.microsoft.com/office/drawing/2014/main" id="{C3589C52-2883-CD50-F6C7-E11AFD5EE0F5}"/>
                      </a:ext>
                    </a:extLst>
                  </p:cNvPr>
                  <p:cNvSpPr/>
                  <p:nvPr/>
                </p:nvSpPr>
                <p:spPr>
                  <a:xfrm flipH="1">
                    <a:off x="5525370" y="2435866"/>
                    <a:ext cx="154698" cy="81426"/>
                  </a:xfrm>
                  <a:custGeom>
                    <a:avLst/>
                    <a:gdLst>
                      <a:gd name="connsiteX0" fmla="*/ 150499 w 151553"/>
                      <a:gd name="connsiteY0" fmla="*/ 33830 h 79770"/>
                      <a:gd name="connsiteX1" fmla="*/ 124727 w 151553"/>
                      <a:gd name="connsiteY1" fmla="*/ 75387 h 79770"/>
                      <a:gd name="connsiteX2" fmla="*/ 66287 w 151553"/>
                      <a:gd name="connsiteY2" fmla="*/ 72640 h 79770"/>
                      <a:gd name="connsiteX3" fmla="*/ 905 w 151553"/>
                      <a:gd name="connsiteY3" fmla="*/ 41672 h 79770"/>
                      <a:gd name="connsiteX4" fmla="*/ 40863 w 151553"/>
                      <a:gd name="connsiteY4" fmla="*/ -883 h 79770"/>
                      <a:gd name="connsiteX5" fmla="*/ 122229 w 151553"/>
                      <a:gd name="connsiteY5" fmla="*/ 6559 h 79770"/>
                      <a:gd name="connsiteX6" fmla="*/ 141309 w 151553"/>
                      <a:gd name="connsiteY6" fmla="*/ 13452 h 79770"/>
                      <a:gd name="connsiteX7" fmla="*/ 150499 w 151553"/>
                      <a:gd name="connsiteY7" fmla="*/ 33830 h 797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51553" h="79770">
                        <a:moveTo>
                          <a:pt x="150499" y="33830"/>
                        </a:moveTo>
                        <a:cubicBezTo>
                          <a:pt x="150849" y="51512"/>
                          <a:pt x="136764" y="70842"/>
                          <a:pt x="124727" y="75387"/>
                        </a:cubicBezTo>
                        <a:cubicBezTo>
                          <a:pt x="106046" y="82380"/>
                          <a:pt x="84768" y="77535"/>
                          <a:pt x="66287" y="72640"/>
                        </a:cubicBezTo>
                        <a:cubicBezTo>
                          <a:pt x="47806" y="67745"/>
                          <a:pt x="10145" y="70842"/>
                          <a:pt x="905" y="41672"/>
                        </a:cubicBezTo>
                        <a:cubicBezTo>
                          <a:pt x="-9734" y="7957"/>
                          <a:pt x="25879" y="-634"/>
                          <a:pt x="40863" y="-883"/>
                        </a:cubicBezTo>
                        <a:cubicBezTo>
                          <a:pt x="68135" y="-634"/>
                          <a:pt x="95357" y="1863"/>
                          <a:pt x="122229" y="6559"/>
                        </a:cubicBezTo>
                        <a:cubicBezTo>
                          <a:pt x="129122" y="6908"/>
                          <a:pt x="135765" y="9306"/>
                          <a:pt x="141309" y="13452"/>
                        </a:cubicBezTo>
                        <a:cubicBezTo>
                          <a:pt x="147253" y="18546"/>
                          <a:pt x="150599" y="25989"/>
                          <a:pt x="150499" y="33830"/>
                        </a:cubicBezTo>
                        <a:close/>
                      </a:path>
                    </a:pathLst>
                  </a:custGeom>
                  <a:solidFill>
                    <a:srgbClr val="F4F4F4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4" name="任意多边形: 形状 103">
                    <a:extLst>
                      <a:ext uri="{FF2B5EF4-FFF2-40B4-BE49-F238E27FC236}">
                        <a16:creationId xmlns:a16="http://schemas.microsoft.com/office/drawing/2014/main" id="{A0B1A50B-8D8A-D3EF-1DC6-0DB7C47E1480}"/>
                      </a:ext>
                    </a:extLst>
                  </p:cNvPr>
                  <p:cNvSpPr/>
                  <p:nvPr/>
                </p:nvSpPr>
                <p:spPr>
                  <a:xfrm flipH="1">
                    <a:off x="5593865" y="2093327"/>
                    <a:ext cx="122343" cy="51259"/>
                  </a:xfrm>
                  <a:custGeom>
                    <a:avLst/>
                    <a:gdLst>
                      <a:gd name="connsiteX0" fmla="*/ 117825 w 119855"/>
                      <a:gd name="connsiteY0" fmla="*/ 10227 h 50217"/>
                      <a:gd name="connsiteX1" fmla="*/ 63232 w 119855"/>
                      <a:gd name="connsiteY1" fmla="*/ 43992 h 50217"/>
                      <a:gd name="connsiteX2" fmla="*/ -852 w 119855"/>
                      <a:gd name="connsiteY2" fmla="*/ 40396 h 50217"/>
                      <a:gd name="connsiteX3" fmla="*/ 53741 w 119855"/>
                      <a:gd name="connsiteY3" fmla="*/ 6631 h 50217"/>
                      <a:gd name="connsiteX4" fmla="*/ 117825 w 119855"/>
                      <a:gd name="connsiteY4" fmla="*/ 10227 h 502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9855" h="50217">
                        <a:moveTo>
                          <a:pt x="117825" y="10227"/>
                        </a:moveTo>
                        <a:cubicBezTo>
                          <a:pt x="124518" y="31605"/>
                          <a:pt x="95997" y="35651"/>
                          <a:pt x="63232" y="43992"/>
                        </a:cubicBezTo>
                        <a:cubicBezTo>
                          <a:pt x="30465" y="52334"/>
                          <a:pt x="1795" y="50735"/>
                          <a:pt x="-852" y="40396"/>
                        </a:cubicBezTo>
                        <a:cubicBezTo>
                          <a:pt x="-3499" y="30057"/>
                          <a:pt x="20976" y="14972"/>
                          <a:pt x="53741" y="6631"/>
                        </a:cubicBezTo>
                        <a:cubicBezTo>
                          <a:pt x="86508" y="-1710"/>
                          <a:pt x="112681" y="-6256"/>
                          <a:pt x="117825" y="1022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5" name="任意多边形: 形状 104">
                    <a:extLst>
                      <a:ext uri="{FF2B5EF4-FFF2-40B4-BE49-F238E27FC236}">
                        <a16:creationId xmlns:a16="http://schemas.microsoft.com/office/drawing/2014/main" id="{6BD4A100-0302-F160-BD41-D72904BB9E68}"/>
                      </a:ext>
                    </a:extLst>
                  </p:cNvPr>
                  <p:cNvSpPr/>
                  <p:nvPr/>
                </p:nvSpPr>
                <p:spPr>
                  <a:xfrm flipH="1">
                    <a:off x="5356332" y="2109574"/>
                    <a:ext cx="105872" cy="53537"/>
                  </a:xfrm>
                  <a:custGeom>
                    <a:avLst/>
                    <a:gdLst>
                      <a:gd name="connsiteX0" fmla="*/ -400 w 103719"/>
                      <a:gd name="connsiteY0" fmla="*/ 9394 h 52448"/>
                      <a:gd name="connsiteX1" fmla="*/ 47601 w 103719"/>
                      <a:gd name="connsiteY1" fmla="*/ 44808 h 52448"/>
                      <a:gd name="connsiteX2" fmla="*/ 102544 w 103719"/>
                      <a:gd name="connsiteY2" fmla="*/ 43609 h 52448"/>
                      <a:gd name="connsiteX3" fmla="*/ 54543 w 103719"/>
                      <a:gd name="connsiteY3" fmla="*/ 8146 h 52448"/>
                      <a:gd name="connsiteX4" fmla="*/ -400 w 103719"/>
                      <a:gd name="connsiteY4" fmla="*/ 9394 h 52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719" h="52448">
                        <a:moveTo>
                          <a:pt x="-400" y="9394"/>
                        </a:moveTo>
                        <a:cubicBezTo>
                          <a:pt x="-5394" y="30373"/>
                          <a:pt x="19230" y="35367"/>
                          <a:pt x="47601" y="44808"/>
                        </a:cubicBezTo>
                        <a:cubicBezTo>
                          <a:pt x="75971" y="54248"/>
                          <a:pt x="100546" y="53748"/>
                          <a:pt x="102544" y="43609"/>
                        </a:cubicBezTo>
                        <a:cubicBezTo>
                          <a:pt x="104542" y="33469"/>
                          <a:pt x="82914" y="17586"/>
                          <a:pt x="54543" y="8146"/>
                        </a:cubicBezTo>
                        <a:cubicBezTo>
                          <a:pt x="26173" y="-1295"/>
                          <a:pt x="3396" y="-6739"/>
                          <a:pt x="-400" y="939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6" name="任意多边形: 形状 105">
                    <a:extLst>
                      <a:ext uri="{FF2B5EF4-FFF2-40B4-BE49-F238E27FC236}">
                        <a16:creationId xmlns:a16="http://schemas.microsoft.com/office/drawing/2014/main" id="{12AB157B-6515-98EF-5014-F925B2F0876E}"/>
                      </a:ext>
                    </a:extLst>
                  </p:cNvPr>
                  <p:cNvSpPr/>
                  <p:nvPr/>
                </p:nvSpPr>
                <p:spPr>
                  <a:xfrm flipH="1">
                    <a:off x="5700969" y="2258438"/>
                    <a:ext cx="165700" cy="165700"/>
                  </a:xfrm>
                  <a:custGeom>
                    <a:avLst/>
                    <a:gdLst>
                      <a:gd name="connsiteX0" fmla="*/ 162332 w 162331"/>
                      <a:gd name="connsiteY0" fmla="*/ 81166 h 162331"/>
                      <a:gd name="connsiteX1" fmla="*/ 81166 w 162331"/>
                      <a:gd name="connsiteY1" fmla="*/ 162332 h 162331"/>
                      <a:gd name="connsiteX2" fmla="*/ 0 w 162331"/>
                      <a:gd name="connsiteY2" fmla="*/ 81166 h 162331"/>
                      <a:gd name="connsiteX3" fmla="*/ 81166 w 162331"/>
                      <a:gd name="connsiteY3" fmla="*/ 0 h 162331"/>
                      <a:gd name="connsiteX4" fmla="*/ 162332 w 162331"/>
                      <a:gd name="connsiteY4" fmla="*/ 81166 h 162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2331" h="162331">
                        <a:moveTo>
                          <a:pt x="162332" y="81166"/>
                        </a:moveTo>
                        <a:cubicBezTo>
                          <a:pt x="162332" y="125993"/>
                          <a:pt x="125993" y="162332"/>
                          <a:pt x="81166" y="162332"/>
                        </a:cubicBezTo>
                        <a:cubicBezTo>
                          <a:pt x="36339" y="162332"/>
                          <a:pt x="0" y="125993"/>
                          <a:pt x="0" y="81166"/>
                        </a:cubicBezTo>
                        <a:cubicBezTo>
                          <a:pt x="0" y="36339"/>
                          <a:pt x="36339" y="0"/>
                          <a:pt x="81166" y="0"/>
                        </a:cubicBezTo>
                        <a:cubicBezTo>
                          <a:pt x="125993" y="0"/>
                          <a:pt x="162332" y="36339"/>
                          <a:pt x="162332" y="81166"/>
                        </a:cubicBezTo>
                        <a:close/>
                      </a:path>
                    </a:pathLst>
                  </a:custGeom>
                  <a:solidFill>
                    <a:srgbClr val="FF5970">
                      <a:alpha val="40000"/>
                    </a:srgbClr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7" name="任意多边形: 形状 106">
                    <a:extLst>
                      <a:ext uri="{FF2B5EF4-FFF2-40B4-BE49-F238E27FC236}">
                        <a16:creationId xmlns:a16="http://schemas.microsoft.com/office/drawing/2014/main" id="{C170C783-49A6-710B-7B62-B0CEDE4FB60F}"/>
                      </a:ext>
                    </a:extLst>
                  </p:cNvPr>
                  <p:cNvSpPr/>
                  <p:nvPr/>
                </p:nvSpPr>
                <p:spPr>
                  <a:xfrm flipH="1">
                    <a:off x="5341524" y="2276538"/>
                    <a:ext cx="77489" cy="163763"/>
                  </a:xfrm>
                  <a:custGeom>
                    <a:avLst/>
                    <a:gdLst>
                      <a:gd name="connsiteX0" fmla="*/ 74866 w 75913"/>
                      <a:gd name="connsiteY0" fmla="*/ -883 h 160433"/>
                      <a:gd name="connsiteX1" fmla="*/ 64477 w 75913"/>
                      <a:gd name="connsiteY1" fmla="*/ 152957 h 160433"/>
                      <a:gd name="connsiteX2" fmla="*/ 63477 w 75913"/>
                      <a:gd name="connsiteY2" fmla="*/ 159550 h 160433"/>
                      <a:gd name="connsiteX3" fmla="*/ 693 w 75913"/>
                      <a:gd name="connsiteY3" fmla="*/ 63450 h 160433"/>
                      <a:gd name="connsiteX4" fmla="*/ 74866 w 75913"/>
                      <a:gd name="connsiteY4" fmla="*/ -883 h 160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913" h="160433">
                        <a:moveTo>
                          <a:pt x="74866" y="-883"/>
                        </a:moveTo>
                        <a:cubicBezTo>
                          <a:pt x="74916" y="50563"/>
                          <a:pt x="71420" y="101960"/>
                          <a:pt x="64477" y="152957"/>
                        </a:cubicBezTo>
                        <a:cubicBezTo>
                          <a:pt x="64077" y="155155"/>
                          <a:pt x="63877" y="157352"/>
                          <a:pt x="63477" y="159550"/>
                        </a:cubicBezTo>
                        <a:cubicBezTo>
                          <a:pt x="19623" y="150359"/>
                          <a:pt x="-8498" y="107354"/>
                          <a:pt x="693" y="63450"/>
                        </a:cubicBezTo>
                        <a:cubicBezTo>
                          <a:pt x="8185" y="27787"/>
                          <a:pt x="38503" y="1464"/>
                          <a:pt x="74866" y="-883"/>
                        </a:cubicBezTo>
                        <a:close/>
                      </a:path>
                    </a:pathLst>
                  </a:custGeom>
                  <a:solidFill>
                    <a:srgbClr val="FF5970">
                      <a:alpha val="40000"/>
                    </a:srgbClr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08" name="任意多边形: 形状 107">
                    <a:extLst>
                      <a:ext uri="{FF2B5EF4-FFF2-40B4-BE49-F238E27FC236}">
                        <a16:creationId xmlns:a16="http://schemas.microsoft.com/office/drawing/2014/main" id="{88CB9265-719A-E06D-B0B6-C86E24E87E1B}"/>
                      </a:ext>
                    </a:extLst>
                  </p:cNvPr>
                  <p:cNvSpPr/>
                  <p:nvPr/>
                </p:nvSpPr>
                <p:spPr>
                  <a:xfrm flipH="1">
                    <a:off x="3473999" y="1535217"/>
                    <a:ext cx="1269319" cy="811934"/>
                  </a:xfrm>
                  <a:custGeom>
                    <a:avLst/>
                    <a:gdLst>
                      <a:gd name="connsiteX0" fmla="*/ -1048 w 1243511"/>
                      <a:gd name="connsiteY0" fmla="*/ 301803 h 795425"/>
                      <a:gd name="connsiteX1" fmla="*/ 301638 w 1243511"/>
                      <a:gd name="connsiteY1" fmla="*/ -883 h 795425"/>
                      <a:gd name="connsiteX2" fmla="*/ 939777 w 1243511"/>
                      <a:gd name="connsiteY2" fmla="*/ -883 h 795425"/>
                      <a:gd name="connsiteX3" fmla="*/ 1242464 w 1243511"/>
                      <a:gd name="connsiteY3" fmla="*/ 301803 h 795425"/>
                      <a:gd name="connsiteX4" fmla="*/ 939777 w 1243511"/>
                      <a:gd name="connsiteY4" fmla="*/ 604489 h 795425"/>
                      <a:gd name="connsiteX5" fmla="*/ 338001 w 1243511"/>
                      <a:gd name="connsiteY5" fmla="*/ 604489 h 795425"/>
                      <a:gd name="connsiteX6" fmla="*/ 254238 w 1243511"/>
                      <a:gd name="connsiteY6" fmla="*/ 794542 h 795425"/>
                      <a:gd name="connsiteX7" fmla="*/ 153242 w 1243511"/>
                      <a:gd name="connsiteY7" fmla="*/ 565430 h 795425"/>
                      <a:gd name="connsiteX8" fmla="*/ -1048 w 1243511"/>
                      <a:gd name="connsiteY8" fmla="*/ 301803 h 795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43511" h="795425">
                        <a:moveTo>
                          <a:pt x="-1048" y="301803"/>
                        </a:moveTo>
                        <a:cubicBezTo>
                          <a:pt x="-1048" y="134636"/>
                          <a:pt x="134462" y="-883"/>
                          <a:pt x="301638" y="-883"/>
                        </a:cubicBezTo>
                        <a:lnTo>
                          <a:pt x="939777" y="-883"/>
                        </a:lnTo>
                        <a:cubicBezTo>
                          <a:pt x="1106954" y="-883"/>
                          <a:pt x="1242464" y="134636"/>
                          <a:pt x="1242464" y="301803"/>
                        </a:cubicBezTo>
                        <a:cubicBezTo>
                          <a:pt x="1242464" y="468970"/>
                          <a:pt x="1106954" y="604489"/>
                          <a:pt x="939777" y="604489"/>
                        </a:cubicBezTo>
                        <a:lnTo>
                          <a:pt x="338001" y="604489"/>
                        </a:lnTo>
                        <a:lnTo>
                          <a:pt x="254238" y="794542"/>
                        </a:lnTo>
                        <a:lnTo>
                          <a:pt x="153242" y="565430"/>
                        </a:lnTo>
                        <a:cubicBezTo>
                          <a:pt x="57941" y="511915"/>
                          <a:pt x="-1048" y="411109"/>
                          <a:pt x="-1048" y="301803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" name="任意多边形: 形状 109">
                    <a:extLst>
                      <a:ext uri="{FF2B5EF4-FFF2-40B4-BE49-F238E27FC236}">
                        <a16:creationId xmlns:a16="http://schemas.microsoft.com/office/drawing/2014/main" id="{B1432EE1-EDE1-0A68-B5F5-995BF0B5E7C7}"/>
                      </a:ext>
                    </a:extLst>
                  </p:cNvPr>
                  <p:cNvSpPr/>
                  <p:nvPr/>
                </p:nvSpPr>
                <p:spPr>
                  <a:xfrm flipH="1">
                    <a:off x="3754263" y="1761489"/>
                    <a:ext cx="147855" cy="147855"/>
                  </a:xfrm>
                  <a:custGeom>
                    <a:avLst/>
                    <a:gdLst>
                      <a:gd name="connsiteX0" fmla="*/ 144850 w 144849"/>
                      <a:gd name="connsiteY0" fmla="*/ 72425 h 144849"/>
                      <a:gd name="connsiteX1" fmla="*/ 72425 w 144849"/>
                      <a:gd name="connsiteY1" fmla="*/ 144850 h 144849"/>
                      <a:gd name="connsiteX2" fmla="*/ 0 w 144849"/>
                      <a:gd name="connsiteY2" fmla="*/ 72425 h 144849"/>
                      <a:gd name="connsiteX3" fmla="*/ 72425 w 144849"/>
                      <a:gd name="connsiteY3" fmla="*/ 0 h 144849"/>
                      <a:gd name="connsiteX4" fmla="*/ 144850 w 144849"/>
                      <a:gd name="connsiteY4" fmla="*/ 72425 h 14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4849" h="144849">
                        <a:moveTo>
                          <a:pt x="144850" y="72425"/>
                        </a:moveTo>
                        <a:cubicBezTo>
                          <a:pt x="144850" y="112424"/>
                          <a:pt x="112424" y="144850"/>
                          <a:pt x="72425" y="144850"/>
                        </a:cubicBezTo>
                        <a:cubicBezTo>
                          <a:pt x="32426" y="144850"/>
                          <a:pt x="0" y="112424"/>
                          <a:pt x="0" y="72425"/>
                        </a:cubicBezTo>
                        <a:cubicBezTo>
                          <a:pt x="0" y="32426"/>
                          <a:pt x="32426" y="0"/>
                          <a:pt x="72425" y="0"/>
                        </a:cubicBezTo>
                        <a:cubicBezTo>
                          <a:pt x="112424" y="0"/>
                          <a:pt x="144850" y="32426"/>
                          <a:pt x="144850" y="7242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1" name="任意多边形: 形状 110">
                    <a:extLst>
                      <a:ext uri="{FF2B5EF4-FFF2-40B4-BE49-F238E27FC236}">
                        <a16:creationId xmlns:a16="http://schemas.microsoft.com/office/drawing/2014/main" id="{5C6F62DC-35B1-F9BF-22F2-D0D5E73A0ABD}"/>
                      </a:ext>
                    </a:extLst>
                  </p:cNvPr>
                  <p:cNvSpPr/>
                  <p:nvPr/>
                </p:nvSpPr>
                <p:spPr>
                  <a:xfrm flipH="1">
                    <a:off x="4034681" y="1761489"/>
                    <a:ext cx="147855" cy="147855"/>
                  </a:xfrm>
                  <a:custGeom>
                    <a:avLst/>
                    <a:gdLst>
                      <a:gd name="connsiteX0" fmla="*/ 144850 w 144849"/>
                      <a:gd name="connsiteY0" fmla="*/ 72425 h 144849"/>
                      <a:gd name="connsiteX1" fmla="*/ 72425 w 144849"/>
                      <a:gd name="connsiteY1" fmla="*/ 144850 h 144849"/>
                      <a:gd name="connsiteX2" fmla="*/ 0 w 144849"/>
                      <a:gd name="connsiteY2" fmla="*/ 72425 h 144849"/>
                      <a:gd name="connsiteX3" fmla="*/ 72425 w 144849"/>
                      <a:gd name="connsiteY3" fmla="*/ 0 h 144849"/>
                      <a:gd name="connsiteX4" fmla="*/ 144850 w 144849"/>
                      <a:gd name="connsiteY4" fmla="*/ 72425 h 14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4849" h="144849">
                        <a:moveTo>
                          <a:pt x="144850" y="72425"/>
                        </a:moveTo>
                        <a:cubicBezTo>
                          <a:pt x="144850" y="112424"/>
                          <a:pt x="112424" y="144850"/>
                          <a:pt x="72425" y="144850"/>
                        </a:cubicBezTo>
                        <a:cubicBezTo>
                          <a:pt x="32426" y="144850"/>
                          <a:pt x="0" y="112424"/>
                          <a:pt x="0" y="72425"/>
                        </a:cubicBezTo>
                        <a:cubicBezTo>
                          <a:pt x="0" y="32426"/>
                          <a:pt x="32426" y="0"/>
                          <a:pt x="72425" y="0"/>
                        </a:cubicBezTo>
                        <a:cubicBezTo>
                          <a:pt x="112424" y="0"/>
                          <a:pt x="144850" y="32426"/>
                          <a:pt x="144850" y="7242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" name="任意多边形: 形状 111">
                    <a:extLst>
                      <a:ext uri="{FF2B5EF4-FFF2-40B4-BE49-F238E27FC236}">
                        <a16:creationId xmlns:a16="http://schemas.microsoft.com/office/drawing/2014/main" id="{E01F9A54-1F66-9FAF-9157-B671C48877B2}"/>
                      </a:ext>
                    </a:extLst>
                  </p:cNvPr>
                  <p:cNvSpPr/>
                  <p:nvPr/>
                </p:nvSpPr>
                <p:spPr>
                  <a:xfrm flipH="1">
                    <a:off x="4315098" y="1761489"/>
                    <a:ext cx="147855" cy="147855"/>
                  </a:xfrm>
                  <a:custGeom>
                    <a:avLst/>
                    <a:gdLst>
                      <a:gd name="connsiteX0" fmla="*/ 144850 w 144849"/>
                      <a:gd name="connsiteY0" fmla="*/ 72425 h 144849"/>
                      <a:gd name="connsiteX1" fmla="*/ 72425 w 144849"/>
                      <a:gd name="connsiteY1" fmla="*/ 144850 h 144849"/>
                      <a:gd name="connsiteX2" fmla="*/ 0 w 144849"/>
                      <a:gd name="connsiteY2" fmla="*/ 72425 h 144849"/>
                      <a:gd name="connsiteX3" fmla="*/ 72425 w 144849"/>
                      <a:gd name="connsiteY3" fmla="*/ 0 h 144849"/>
                      <a:gd name="connsiteX4" fmla="*/ 144850 w 144849"/>
                      <a:gd name="connsiteY4" fmla="*/ 72425 h 1448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4849" h="144849">
                        <a:moveTo>
                          <a:pt x="144850" y="72425"/>
                        </a:moveTo>
                        <a:cubicBezTo>
                          <a:pt x="144850" y="112424"/>
                          <a:pt x="112424" y="144850"/>
                          <a:pt x="72425" y="144850"/>
                        </a:cubicBezTo>
                        <a:cubicBezTo>
                          <a:pt x="32426" y="144850"/>
                          <a:pt x="0" y="112424"/>
                          <a:pt x="0" y="72425"/>
                        </a:cubicBezTo>
                        <a:cubicBezTo>
                          <a:pt x="0" y="32426"/>
                          <a:pt x="32426" y="0"/>
                          <a:pt x="72425" y="0"/>
                        </a:cubicBezTo>
                        <a:cubicBezTo>
                          <a:pt x="112424" y="0"/>
                          <a:pt x="144850" y="32426"/>
                          <a:pt x="144850" y="7242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3" name="任意多边形: 形状 112">
                    <a:extLst>
                      <a:ext uri="{FF2B5EF4-FFF2-40B4-BE49-F238E27FC236}">
                        <a16:creationId xmlns:a16="http://schemas.microsoft.com/office/drawing/2014/main" id="{D455E399-9A43-1812-4386-7841157DC76E}"/>
                      </a:ext>
                    </a:extLst>
                  </p:cNvPr>
                  <p:cNvSpPr/>
                  <p:nvPr/>
                </p:nvSpPr>
                <p:spPr>
                  <a:xfrm flipH="1">
                    <a:off x="5965121" y="5570926"/>
                    <a:ext cx="1254227" cy="163151"/>
                  </a:xfrm>
                  <a:custGeom>
                    <a:avLst/>
                    <a:gdLst>
                      <a:gd name="connsiteX0" fmla="*/ 0 w 1228726"/>
                      <a:gd name="connsiteY0" fmla="*/ 0 h 159834"/>
                      <a:gd name="connsiteX1" fmla="*/ 1228727 w 1228726"/>
                      <a:gd name="connsiteY1" fmla="*/ 0 h 159834"/>
                      <a:gd name="connsiteX2" fmla="*/ 1228727 w 1228726"/>
                      <a:gd name="connsiteY2" fmla="*/ 159834 h 159834"/>
                      <a:gd name="connsiteX3" fmla="*/ 0 w 1228726"/>
                      <a:gd name="connsiteY3" fmla="*/ 159834 h 1598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8726" h="159834">
                        <a:moveTo>
                          <a:pt x="0" y="0"/>
                        </a:moveTo>
                        <a:lnTo>
                          <a:pt x="1228727" y="0"/>
                        </a:lnTo>
                        <a:lnTo>
                          <a:pt x="1228727" y="159834"/>
                        </a:lnTo>
                        <a:lnTo>
                          <a:pt x="0" y="159834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4" name="任意多边形: 形状 113">
                    <a:extLst>
                      <a:ext uri="{FF2B5EF4-FFF2-40B4-BE49-F238E27FC236}">
                        <a16:creationId xmlns:a16="http://schemas.microsoft.com/office/drawing/2014/main" id="{39B75DFB-4247-62C0-4A57-6BDA78246484}"/>
                      </a:ext>
                    </a:extLst>
                  </p:cNvPr>
                  <p:cNvSpPr/>
                  <p:nvPr/>
                </p:nvSpPr>
                <p:spPr>
                  <a:xfrm flipH="1">
                    <a:off x="6967841" y="4116174"/>
                    <a:ext cx="2277290" cy="1617903"/>
                  </a:xfrm>
                  <a:custGeom>
                    <a:avLst/>
                    <a:gdLst>
                      <a:gd name="connsiteX0" fmla="*/ 2230988 w 2230987"/>
                      <a:gd name="connsiteY0" fmla="*/ 1585007 h 1585007"/>
                      <a:gd name="connsiteX1" fmla="*/ 599379 w 2230987"/>
                      <a:gd name="connsiteY1" fmla="*/ 1585007 h 1585007"/>
                      <a:gd name="connsiteX2" fmla="*/ 0 w 2230987"/>
                      <a:gd name="connsiteY2" fmla="*/ 0 h 1585007"/>
                      <a:gd name="connsiteX3" fmla="*/ 1631609 w 2230987"/>
                      <a:gd name="connsiteY3" fmla="*/ 0 h 1585007"/>
                      <a:gd name="connsiteX4" fmla="*/ 2230988 w 2230987"/>
                      <a:gd name="connsiteY4" fmla="*/ 1585007 h 158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30987" h="1585007">
                        <a:moveTo>
                          <a:pt x="2230988" y="1585007"/>
                        </a:moveTo>
                        <a:lnTo>
                          <a:pt x="599379" y="1585007"/>
                        </a:lnTo>
                        <a:lnTo>
                          <a:pt x="0" y="0"/>
                        </a:lnTo>
                        <a:lnTo>
                          <a:pt x="1631609" y="0"/>
                        </a:lnTo>
                        <a:lnTo>
                          <a:pt x="2230988" y="1585007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40000"/>
                      <a:lumOff val="60000"/>
                    </a:schemeClr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5" name="任意多边形: 形状 114">
                    <a:extLst>
                      <a:ext uri="{FF2B5EF4-FFF2-40B4-BE49-F238E27FC236}">
                        <a16:creationId xmlns:a16="http://schemas.microsoft.com/office/drawing/2014/main" id="{43D2F065-A856-A71B-930A-636CE3B76694}"/>
                      </a:ext>
                    </a:extLst>
                  </p:cNvPr>
                  <p:cNvSpPr/>
                  <p:nvPr/>
                </p:nvSpPr>
                <p:spPr>
                  <a:xfrm flipH="1">
                    <a:off x="5965122" y="5560729"/>
                    <a:ext cx="1070682" cy="20394"/>
                  </a:xfrm>
                  <a:custGeom>
                    <a:avLst/>
                    <a:gdLst>
                      <a:gd name="connsiteX0" fmla="*/ 0 w 1048912"/>
                      <a:gd name="connsiteY0" fmla="*/ 0 h 19979"/>
                      <a:gd name="connsiteX1" fmla="*/ 1048913 w 1048912"/>
                      <a:gd name="connsiteY1" fmla="*/ 0 h 19979"/>
                      <a:gd name="connsiteX2" fmla="*/ 1048913 w 1048912"/>
                      <a:gd name="connsiteY2" fmla="*/ 19979 h 19979"/>
                      <a:gd name="connsiteX3" fmla="*/ 0 w 1048912"/>
                      <a:gd name="connsiteY3" fmla="*/ 19979 h 19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8912" h="19979">
                        <a:moveTo>
                          <a:pt x="0" y="0"/>
                        </a:moveTo>
                        <a:lnTo>
                          <a:pt x="1048913" y="0"/>
                        </a:lnTo>
                        <a:lnTo>
                          <a:pt x="1048913" y="19979"/>
                        </a:lnTo>
                        <a:lnTo>
                          <a:pt x="0" y="1997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6" name="任意多边形: 形状 115">
                    <a:extLst>
                      <a:ext uri="{FF2B5EF4-FFF2-40B4-BE49-F238E27FC236}">
                        <a16:creationId xmlns:a16="http://schemas.microsoft.com/office/drawing/2014/main" id="{3184963E-24A4-8CD1-A42D-09F9E89CB736}"/>
                      </a:ext>
                    </a:extLst>
                  </p:cNvPr>
                  <p:cNvSpPr/>
                  <p:nvPr/>
                </p:nvSpPr>
                <p:spPr>
                  <a:xfrm flipH="1">
                    <a:off x="2579520" y="5719037"/>
                    <a:ext cx="7020261" cy="20138"/>
                  </a:xfrm>
                  <a:custGeom>
                    <a:avLst/>
                    <a:gdLst>
                      <a:gd name="connsiteX0" fmla="*/ 0 w 6877522"/>
                      <a:gd name="connsiteY0" fmla="*/ 0 h 19729"/>
                      <a:gd name="connsiteX1" fmla="*/ 6877523 w 6877522"/>
                      <a:gd name="connsiteY1" fmla="*/ 0 h 19729"/>
                      <a:gd name="connsiteX2" fmla="*/ 6877523 w 6877522"/>
                      <a:gd name="connsiteY2" fmla="*/ 19730 h 19729"/>
                      <a:gd name="connsiteX3" fmla="*/ 0 w 6877522"/>
                      <a:gd name="connsiteY3" fmla="*/ 19730 h 19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877522" h="19729">
                        <a:moveTo>
                          <a:pt x="0" y="0"/>
                        </a:moveTo>
                        <a:lnTo>
                          <a:pt x="6877523" y="0"/>
                        </a:lnTo>
                        <a:lnTo>
                          <a:pt x="6877523" y="19730"/>
                        </a:lnTo>
                        <a:lnTo>
                          <a:pt x="0" y="1973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499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9" name="组合 18">
                  <a:extLst>
                    <a:ext uri="{FF2B5EF4-FFF2-40B4-BE49-F238E27FC236}">
                      <a16:creationId xmlns:a16="http://schemas.microsoft.com/office/drawing/2014/main" id="{9DFC5596-9A3A-DCC1-13CE-1C906621C34C}"/>
                    </a:ext>
                  </a:extLst>
                </p:cNvPr>
                <p:cNvGrpSpPr/>
                <p:nvPr/>
              </p:nvGrpSpPr>
              <p:grpSpPr>
                <a:xfrm>
                  <a:off x="2493757" y="6272998"/>
                  <a:ext cx="882764" cy="320672"/>
                  <a:chOff x="5367338" y="-2305050"/>
                  <a:chExt cx="1149350" cy="417512"/>
                </a:xfrm>
                <a:solidFill>
                  <a:schemeClr val="accent1">
                    <a:lumMod val="40000"/>
                    <a:lumOff val="60000"/>
                  </a:schemeClr>
                </a:solidFill>
              </p:grpSpPr>
              <p:sp>
                <p:nvSpPr>
                  <p:cNvPr id="21" name="椭圆 20">
                    <a:extLst>
                      <a:ext uri="{FF2B5EF4-FFF2-40B4-BE49-F238E27FC236}">
                        <a16:creationId xmlns:a16="http://schemas.microsoft.com/office/drawing/2014/main" id="{F04BFBF5-2B19-155B-4118-B85F221781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367338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2" name="椭圆 21">
                    <a:extLst>
                      <a:ext uri="{FF2B5EF4-FFF2-40B4-BE49-F238E27FC236}">
                        <a16:creationId xmlns:a16="http://schemas.microsoft.com/office/drawing/2014/main" id="{CD72AA64-8311-F4D5-5581-98C9DC92E2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80063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3" name="椭圆 22">
                    <a:extLst>
                      <a:ext uri="{FF2B5EF4-FFF2-40B4-BE49-F238E27FC236}">
                        <a16:creationId xmlns:a16="http://schemas.microsoft.com/office/drawing/2014/main" id="{293C09E3-D66E-B25B-3BFC-6ABA24CCFE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797551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4" name="椭圆 23">
                    <a:extLst>
                      <a:ext uri="{FF2B5EF4-FFF2-40B4-BE49-F238E27FC236}">
                        <a16:creationId xmlns:a16="http://schemas.microsoft.com/office/drawing/2014/main" id="{71560457-74A7-DADD-9886-7467B9DEAE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010276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5" name="椭圆 24">
                    <a:extLst>
                      <a:ext uri="{FF2B5EF4-FFF2-40B4-BE49-F238E27FC236}">
                        <a16:creationId xmlns:a16="http://schemas.microsoft.com/office/drawing/2014/main" id="{2FF75655-B480-60BB-E7D8-E37C87CCF7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23001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6" name="椭圆 25">
                    <a:extLst>
                      <a:ext uri="{FF2B5EF4-FFF2-40B4-BE49-F238E27FC236}">
                        <a16:creationId xmlns:a16="http://schemas.microsoft.com/office/drawing/2014/main" id="{68F72E4F-8B39-0220-782A-4374809281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40488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7" name="椭圆 26">
                    <a:extLst>
                      <a:ext uri="{FF2B5EF4-FFF2-40B4-BE49-F238E27FC236}">
                        <a16:creationId xmlns:a16="http://schemas.microsoft.com/office/drawing/2014/main" id="{4838E956-70C2-A6E9-D9AB-014F34D31A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367338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8" name="椭圆 27">
                    <a:extLst>
                      <a:ext uri="{FF2B5EF4-FFF2-40B4-BE49-F238E27FC236}">
                        <a16:creationId xmlns:a16="http://schemas.microsoft.com/office/drawing/2014/main" id="{88B29E8B-9682-AFA1-7636-5CEA9BCC70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80063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9" name="椭圆 28">
                    <a:extLst>
                      <a:ext uri="{FF2B5EF4-FFF2-40B4-BE49-F238E27FC236}">
                        <a16:creationId xmlns:a16="http://schemas.microsoft.com/office/drawing/2014/main" id="{37DA12F9-138A-FBF8-B939-18E6AABF7A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797551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0" name="椭圆 29">
                    <a:extLst>
                      <a:ext uri="{FF2B5EF4-FFF2-40B4-BE49-F238E27FC236}">
                        <a16:creationId xmlns:a16="http://schemas.microsoft.com/office/drawing/2014/main" id="{4D97C6FA-8F0C-8BA7-17FB-676E8C245C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010276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1" name="椭圆 30">
                    <a:extLst>
                      <a:ext uri="{FF2B5EF4-FFF2-40B4-BE49-F238E27FC236}">
                        <a16:creationId xmlns:a16="http://schemas.microsoft.com/office/drawing/2014/main" id="{F89B8C75-6A38-ED36-42C0-A8FD5B021D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23001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4" name="椭圆 63">
                    <a:extLst>
                      <a:ext uri="{FF2B5EF4-FFF2-40B4-BE49-F238E27FC236}">
                        <a16:creationId xmlns:a16="http://schemas.microsoft.com/office/drawing/2014/main" id="{3FBA1513-C45F-F1C7-F30E-199558EE34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40488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5" name="椭圆 64">
                    <a:extLst>
                      <a:ext uri="{FF2B5EF4-FFF2-40B4-BE49-F238E27FC236}">
                        <a16:creationId xmlns:a16="http://schemas.microsoft.com/office/drawing/2014/main" id="{ED6188B0-F8E6-A456-71AA-6D32439A7E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367338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6" name="椭圆 65">
                    <a:extLst>
                      <a:ext uri="{FF2B5EF4-FFF2-40B4-BE49-F238E27FC236}">
                        <a16:creationId xmlns:a16="http://schemas.microsoft.com/office/drawing/2014/main" id="{243D9121-2280-9611-383D-FC9E72A9DF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80063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7" name="椭圆 66">
                    <a:extLst>
                      <a:ext uri="{FF2B5EF4-FFF2-40B4-BE49-F238E27FC236}">
                        <a16:creationId xmlns:a16="http://schemas.microsoft.com/office/drawing/2014/main" id="{283A911C-032A-F212-846E-8C89051255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797551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8" name="椭圆 67">
                    <a:extLst>
                      <a:ext uri="{FF2B5EF4-FFF2-40B4-BE49-F238E27FC236}">
                        <a16:creationId xmlns:a16="http://schemas.microsoft.com/office/drawing/2014/main" id="{C8A7241C-A130-C90E-0A46-69C832F79F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010276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9" name="椭圆 68">
                    <a:extLst>
                      <a:ext uri="{FF2B5EF4-FFF2-40B4-BE49-F238E27FC236}">
                        <a16:creationId xmlns:a16="http://schemas.microsoft.com/office/drawing/2014/main" id="{4DF76451-113F-B583-A912-E677775430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23001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70" name="椭圆 69">
                    <a:extLst>
                      <a:ext uri="{FF2B5EF4-FFF2-40B4-BE49-F238E27FC236}">
                        <a16:creationId xmlns:a16="http://schemas.microsoft.com/office/drawing/2014/main" id="{AC66E0B3-089C-45CA-3CB8-A401730A4C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40488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54CAE004-BE3F-5E2A-E0D8-43FC12079620}"/>
                  </a:ext>
                </a:extLst>
              </p:cNvPr>
              <p:cNvGrpSpPr/>
              <p:nvPr/>
            </p:nvGrpSpPr>
            <p:grpSpPr>
              <a:xfrm>
                <a:off x="10312606" y="324462"/>
                <a:ext cx="1408077" cy="704238"/>
                <a:chOff x="10312606" y="324462"/>
                <a:chExt cx="1408077" cy="704238"/>
              </a:xfrm>
            </p:grpSpPr>
            <p:sp>
              <p:nvSpPr>
                <p:cNvPr id="71" name="椭圆 70">
                  <a:extLst>
                    <a:ext uri="{FF2B5EF4-FFF2-40B4-BE49-F238E27FC236}">
                      <a16:creationId xmlns:a16="http://schemas.microsoft.com/office/drawing/2014/main" id="{B86DE17D-11FF-9100-3100-0D4ECE2367D7}"/>
                    </a:ext>
                  </a:extLst>
                </p:cNvPr>
                <p:cNvSpPr/>
                <p:nvPr/>
              </p:nvSpPr>
              <p:spPr>
                <a:xfrm>
                  <a:off x="11088334" y="396351"/>
                  <a:ext cx="632349" cy="632349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" name="椭圆 71">
                  <a:extLst>
                    <a:ext uri="{FF2B5EF4-FFF2-40B4-BE49-F238E27FC236}">
                      <a16:creationId xmlns:a16="http://schemas.microsoft.com/office/drawing/2014/main" id="{E39C10E2-7A5C-501A-04F9-3DC84071A4E6}"/>
                    </a:ext>
                  </a:extLst>
                </p:cNvPr>
                <p:cNvSpPr/>
                <p:nvPr/>
              </p:nvSpPr>
              <p:spPr>
                <a:xfrm>
                  <a:off x="10312606" y="324462"/>
                  <a:ext cx="108651" cy="108651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127" name="标题 126">
            <a:extLst>
              <a:ext uri="{FF2B5EF4-FFF2-40B4-BE49-F238E27FC236}">
                <a16:creationId xmlns:a16="http://schemas.microsoft.com/office/drawing/2014/main" id="{605E57D5-71F5-95DC-BF51-AA438E60B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工作完成情况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6C6104F-8B9E-AEBF-3F29-A37DA5B88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39B5655-96D8-2421-FEB9-EF29C3605DE3}"/>
              </a:ext>
            </a:extLst>
          </p:cNvPr>
          <p:cNvSpPr txBox="1"/>
          <p:nvPr/>
        </p:nvSpPr>
        <p:spPr>
          <a:xfrm>
            <a:off x="7037678" y="1416040"/>
            <a:ext cx="4418854" cy="1167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/>
              <a:t>       B</a:t>
            </a:r>
            <a:r>
              <a:rPr lang="zh-CN" altLang="en-US" sz="1200" dirty="0"/>
              <a:t>端</a:t>
            </a:r>
            <a:r>
              <a:rPr lang="en-US" altLang="zh-CN" sz="1200" dirty="0"/>
              <a:t>C</a:t>
            </a:r>
            <a:r>
              <a:rPr lang="zh-CN" altLang="en-US" sz="1200" dirty="0"/>
              <a:t>端重构部分及</a:t>
            </a:r>
            <a:r>
              <a:rPr lang="en-US" altLang="zh-CN" sz="1200" dirty="0"/>
              <a:t>H5</a:t>
            </a:r>
            <a:r>
              <a:rPr lang="zh-CN" altLang="en-US" sz="1200" dirty="0"/>
              <a:t>页面已上线使用，</a:t>
            </a:r>
            <a:r>
              <a:rPr lang="en-US" altLang="zh-CN" sz="1200" dirty="0"/>
              <a:t>IM</a:t>
            </a:r>
            <a:r>
              <a:rPr lang="zh-CN" altLang="en-US" sz="1200" dirty="0"/>
              <a:t>聊天功能实现交换手机号</a:t>
            </a:r>
            <a:r>
              <a:rPr lang="en-US" altLang="zh-CN" sz="1200" dirty="0"/>
              <a:t>/</a:t>
            </a:r>
            <a:r>
              <a:rPr lang="zh-CN" altLang="en-US" sz="1200" dirty="0"/>
              <a:t>微信，并针对上线功能提功了配置功能，如</a:t>
            </a:r>
            <a:r>
              <a:rPr lang="en-US" altLang="zh-CN" sz="1200" dirty="0"/>
              <a:t>:</a:t>
            </a:r>
            <a:r>
              <a:rPr lang="zh-CN" altLang="en-US" sz="1200" b="0" i="0" dirty="0">
                <a:solidFill>
                  <a:srgbClr val="31353B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首页轮播配置，加推公司配置，星推职位配置，职场百科配置，推者咨询首页推荐</a:t>
            </a:r>
            <a:r>
              <a:rPr lang="zh-CN" altLang="en-US" sz="1200" dirty="0">
                <a:solidFill>
                  <a:srgbClr val="3135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endParaRPr lang="zh-CN" altLang="en-US" sz="12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30BBAB7-19BB-6E32-1885-CB5C406CD4AF}"/>
              </a:ext>
            </a:extLst>
          </p:cNvPr>
          <p:cNvSpPr txBox="1"/>
          <p:nvPr/>
        </p:nvSpPr>
        <p:spPr>
          <a:xfrm>
            <a:off x="6969806" y="3199548"/>
            <a:ext cx="4225942" cy="1529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       针对</a:t>
            </a:r>
            <a:r>
              <a:rPr lang="en-US" altLang="zh-CN" sz="1200" dirty="0"/>
              <a:t>C</a:t>
            </a:r>
            <a:r>
              <a:rPr lang="zh-CN" altLang="en-US" sz="1200" dirty="0"/>
              <a:t>端及</a:t>
            </a:r>
            <a:r>
              <a:rPr lang="en-US" altLang="zh-CN" sz="1200" dirty="0"/>
              <a:t>H5</a:t>
            </a:r>
            <a:r>
              <a:rPr lang="zh-CN" altLang="en-US" sz="1200" dirty="0"/>
              <a:t>页面</a:t>
            </a:r>
            <a:r>
              <a:rPr lang="en-US" altLang="zh-CN" sz="1200" dirty="0"/>
              <a:t>SEO</a:t>
            </a:r>
            <a:r>
              <a:rPr lang="zh-CN" altLang="en-US" sz="1200" dirty="0"/>
              <a:t>优化，使用</a:t>
            </a:r>
            <a:r>
              <a:rPr lang="en-US" altLang="zh-CN" sz="1200" dirty="0" err="1"/>
              <a:t>nuxt</a:t>
            </a:r>
            <a:r>
              <a:rPr lang="zh-CN" altLang="en-US" sz="1200" dirty="0"/>
              <a:t>框架，对登陆前浏览的页面进行了页面重新布局，采用服务端渲染的方式进行处理。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        新增众包，促活模块已完成投入使用；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endParaRPr lang="zh-CN" altLang="en-US" sz="1400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D383EEC-5BAF-B733-DA95-BB5001A064E9}"/>
              </a:ext>
            </a:extLst>
          </p:cNvPr>
          <p:cNvSpPr txBox="1"/>
          <p:nvPr/>
        </p:nvSpPr>
        <p:spPr>
          <a:xfrm>
            <a:off x="7101709" y="4984346"/>
            <a:ext cx="4225942" cy="1444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0" i="0" dirty="0">
                <a:solidFill>
                  <a:srgbClr val="31353B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针对历史遗留问题的检查与优化：调整</a:t>
            </a:r>
            <a:r>
              <a:rPr lang="en-US" altLang="zh-CN" sz="1200" b="0" i="0" dirty="0">
                <a:solidFill>
                  <a:srgbClr val="31353B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200" b="0" i="0" dirty="0">
                <a:solidFill>
                  <a:srgbClr val="31353B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端职位发布及已下线职位再上线与在线相似职位个数的提示和操作；</a:t>
            </a:r>
            <a:r>
              <a:rPr lang="zh-CN" altLang="en-US" sz="1200" dirty="0">
                <a:solidFill>
                  <a:srgbClr val="3135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针对项目中所有搜索功能进行优化，实现最后一页无数据自动前进一页，搜索框清空自动搜索等；</a:t>
            </a:r>
            <a:r>
              <a:rPr lang="en-US" altLang="zh-CN" sz="1200" dirty="0">
                <a:solidFill>
                  <a:srgbClr val="3135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1200" dirty="0">
                <a:solidFill>
                  <a:srgbClr val="3135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端简历模块操作不流畅，控制台报错等问题对简历模块进行了整体页面重构等</a:t>
            </a:r>
            <a:endParaRPr lang="en-US" altLang="zh-CN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7665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4C81CB9B-4BFD-4E30-4DEB-DB2AB5A1DF4B}"/>
              </a:ext>
            </a:extLst>
          </p:cNvPr>
          <p:cNvGrpSpPr/>
          <p:nvPr/>
        </p:nvGrpSpPr>
        <p:grpSpPr>
          <a:xfrm>
            <a:off x="-6350" y="0"/>
            <a:ext cx="12192000" cy="6858001"/>
            <a:chOff x="0" y="0"/>
            <a:chExt cx="12192000" cy="6858001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36D6670F-D1F8-9B63-ED33-0FBC3BD2A88F}"/>
                </a:ext>
              </a:extLst>
            </p:cNvPr>
            <p:cNvGrpSpPr/>
            <p:nvPr/>
          </p:nvGrpSpPr>
          <p:grpSpPr>
            <a:xfrm>
              <a:off x="0" y="0"/>
              <a:ext cx="12192000" cy="6858001"/>
              <a:chOff x="0" y="0"/>
              <a:chExt cx="12192000" cy="6858001"/>
            </a:xfrm>
          </p:grpSpPr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id="{5ACE2EC3-5130-F250-F762-1D65A63F33A0}"/>
                  </a:ext>
                </a:extLst>
              </p:cNvPr>
              <p:cNvSpPr/>
              <p:nvPr/>
            </p:nvSpPr>
            <p:spPr>
              <a:xfrm>
                <a:off x="9204458" y="4110586"/>
                <a:ext cx="2987542" cy="2747415"/>
              </a:xfrm>
              <a:custGeom>
                <a:avLst/>
                <a:gdLst>
                  <a:gd name="connsiteX0" fmla="*/ 1914525 w 2987542"/>
                  <a:gd name="connsiteY0" fmla="*/ 0 h 2747415"/>
                  <a:gd name="connsiteX1" fmla="*/ 2984954 w 2987542"/>
                  <a:gd name="connsiteY1" fmla="*/ 326971 h 2747415"/>
                  <a:gd name="connsiteX2" fmla="*/ 2987542 w 2987542"/>
                  <a:gd name="connsiteY2" fmla="*/ 328906 h 2747415"/>
                  <a:gd name="connsiteX3" fmla="*/ 2987542 w 2987542"/>
                  <a:gd name="connsiteY3" fmla="*/ 2747415 h 2747415"/>
                  <a:gd name="connsiteX4" fmla="*/ 192686 w 2987542"/>
                  <a:gd name="connsiteY4" fmla="*/ 2747415 h 2747415"/>
                  <a:gd name="connsiteX5" fmla="*/ 150453 w 2987542"/>
                  <a:gd name="connsiteY5" fmla="*/ 2659745 h 2747415"/>
                  <a:gd name="connsiteX6" fmla="*/ 0 w 2987542"/>
                  <a:gd name="connsiteY6" fmla="*/ 1914525 h 2747415"/>
                  <a:gd name="connsiteX7" fmla="*/ 1914525 w 2987542"/>
                  <a:gd name="connsiteY7" fmla="*/ 0 h 2747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87542" h="2747415">
                    <a:moveTo>
                      <a:pt x="1914525" y="0"/>
                    </a:moveTo>
                    <a:cubicBezTo>
                      <a:pt x="2311036" y="0"/>
                      <a:pt x="2679394" y="120539"/>
                      <a:pt x="2984954" y="326971"/>
                    </a:cubicBezTo>
                    <a:lnTo>
                      <a:pt x="2987542" y="328906"/>
                    </a:lnTo>
                    <a:lnTo>
                      <a:pt x="2987542" y="2747415"/>
                    </a:lnTo>
                    <a:lnTo>
                      <a:pt x="192686" y="2747415"/>
                    </a:lnTo>
                    <a:lnTo>
                      <a:pt x="150453" y="2659745"/>
                    </a:lnTo>
                    <a:cubicBezTo>
                      <a:pt x="53573" y="2430694"/>
                      <a:pt x="0" y="2178866"/>
                      <a:pt x="0" y="1914525"/>
                    </a:cubicBezTo>
                    <a:cubicBezTo>
                      <a:pt x="0" y="857162"/>
                      <a:pt x="857162" y="0"/>
                      <a:pt x="1914525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: 形状 5">
                <a:extLst>
                  <a:ext uri="{FF2B5EF4-FFF2-40B4-BE49-F238E27FC236}">
                    <a16:creationId xmlns:a16="http://schemas.microsoft.com/office/drawing/2014/main" id="{CCA17A79-5EE7-BA10-5252-B8F3E5041F91}"/>
                  </a:ext>
                </a:extLst>
              </p:cNvPr>
              <p:cNvSpPr/>
              <p:nvPr/>
            </p:nvSpPr>
            <p:spPr>
              <a:xfrm>
                <a:off x="0" y="0"/>
                <a:ext cx="4159059" cy="6849948"/>
              </a:xfrm>
              <a:custGeom>
                <a:avLst/>
                <a:gdLst>
                  <a:gd name="connsiteX0" fmla="*/ 0 w 5657850"/>
                  <a:gd name="connsiteY0" fmla="*/ 0 h 6849948"/>
                  <a:gd name="connsiteX1" fmla="*/ 3690659 w 5657850"/>
                  <a:gd name="connsiteY1" fmla="*/ 0 h 6849948"/>
                  <a:gd name="connsiteX2" fmla="*/ 3745043 w 5657850"/>
                  <a:gd name="connsiteY2" fmla="*/ 31270 h 6849948"/>
                  <a:gd name="connsiteX3" fmla="*/ 5657850 w 5657850"/>
                  <a:gd name="connsiteY3" fmla="*/ 3429000 h 6849948"/>
                  <a:gd name="connsiteX4" fmla="*/ 3745043 w 5657850"/>
                  <a:gd name="connsiteY4" fmla="*/ 6826730 h 6849948"/>
                  <a:gd name="connsiteX5" fmla="*/ 3704663 w 5657850"/>
                  <a:gd name="connsiteY5" fmla="*/ 6849948 h 6849948"/>
                  <a:gd name="connsiteX6" fmla="*/ 0 w 5657850"/>
                  <a:gd name="connsiteY6" fmla="*/ 6849948 h 6849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57850" h="6849948">
                    <a:moveTo>
                      <a:pt x="0" y="0"/>
                    </a:moveTo>
                    <a:lnTo>
                      <a:pt x="3690659" y="0"/>
                    </a:lnTo>
                    <a:lnTo>
                      <a:pt x="3745043" y="31270"/>
                    </a:lnTo>
                    <a:cubicBezTo>
                      <a:pt x="4891816" y="728066"/>
                      <a:pt x="5657850" y="1989075"/>
                      <a:pt x="5657850" y="3429000"/>
                    </a:cubicBezTo>
                    <a:cubicBezTo>
                      <a:pt x="5657850" y="4868926"/>
                      <a:pt x="4891816" y="6129934"/>
                      <a:pt x="3745043" y="6826730"/>
                    </a:cubicBezTo>
                    <a:lnTo>
                      <a:pt x="3704663" y="6849948"/>
                    </a:lnTo>
                    <a:lnTo>
                      <a:pt x="0" y="6849948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534E833D-A906-E0B6-5CBC-F5D945E92567}"/>
                </a:ext>
              </a:extLst>
            </p:cNvPr>
            <p:cNvGrpSpPr/>
            <p:nvPr/>
          </p:nvGrpSpPr>
          <p:grpSpPr>
            <a:xfrm>
              <a:off x="845447" y="1270920"/>
              <a:ext cx="10328781" cy="4863180"/>
              <a:chOff x="845447" y="1270920"/>
              <a:chExt cx="10328781" cy="4863180"/>
            </a:xfrm>
          </p:grpSpPr>
          <p:cxnSp>
            <p:nvCxnSpPr>
              <p:cNvPr id="5" name="直接连接符 4">
                <a:extLst>
                  <a:ext uri="{FF2B5EF4-FFF2-40B4-BE49-F238E27FC236}">
                    <a16:creationId xmlns:a16="http://schemas.microsoft.com/office/drawing/2014/main" id="{63A480C4-923A-7DFA-9627-A3CAFD768F6C}"/>
                  </a:ext>
                </a:extLst>
              </p:cNvPr>
              <p:cNvCxnSpPr/>
              <p:nvPr/>
            </p:nvCxnSpPr>
            <p:spPr>
              <a:xfrm>
                <a:off x="6096000" y="1270920"/>
                <a:ext cx="0" cy="4863180"/>
              </a:xfrm>
              <a:prstGeom prst="line">
                <a:avLst/>
              </a:prstGeom>
              <a:ln>
                <a:solidFill>
                  <a:schemeClr val="accent1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6C5DDFC5-B09C-F173-C77D-81330F8C9B35}"/>
                  </a:ext>
                </a:extLst>
              </p:cNvPr>
              <p:cNvGrpSpPr/>
              <p:nvPr/>
            </p:nvGrpSpPr>
            <p:grpSpPr>
              <a:xfrm>
                <a:off x="4505814" y="1309019"/>
                <a:ext cx="6668414" cy="2747415"/>
                <a:chOff x="4505814" y="1309019"/>
                <a:chExt cx="6668414" cy="2747415"/>
              </a:xfrm>
            </p:grpSpPr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AD987FEA-4557-616B-CCE8-8D1788286EF1}"/>
                    </a:ext>
                  </a:extLst>
                </p:cNvPr>
                <p:cNvSpPr/>
                <p:nvPr/>
              </p:nvSpPr>
              <p:spPr>
                <a:xfrm>
                  <a:off x="4505814" y="1561107"/>
                  <a:ext cx="1396356" cy="5874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/>
                  <a:r>
                    <a:rPr kumimoji="1" lang="zh-CN" altLang="en-US" sz="2400" b="1" dirty="0">
                      <a:solidFill>
                        <a:schemeClr val="tx1"/>
                      </a:solidFill>
                    </a:rPr>
                    <a:t>项目</a:t>
                  </a:r>
                  <a:r>
                    <a:rPr kumimoji="1" lang="en-US" altLang="zh-CN" sz="2400" b="1" dirty="0">
                      <a:solidFill>
                        <a:schemeClr val="tx1"/>
                      </a:solidFill>
                    </a:rPr>
                    <a:t>3.0</a:t>
                  </a:r>
                </a:p>
              </p:txBody>
            </p:sp>
            <p:sp>
              <p:nvSpPr>
                <p:cNvPr id="23" name="矩形: 圆角 22">
                  <a:extLst>
                    <a:ext uri="{FF2B5EF4-FFF2-40B4-BE49-F238E27FC236}">
                      <a16:creationId xmlns:a16="http://schemas.microsoft.com/office/drawing/2014/main" id="{FF4673EB-0296-5302-AE17-FED619B5BA38}"/>
                    </a:ext>
                  </a:extLst>
                </p:cNvPr>
                <p:cNvSpPr/>
                <p:nvPr/>
              </p:nvSpPr>
              <p:spPr>
                <a:xfrm>
                  <a:off x="6775170" y="1309019"/>
                  <a:ext cx="4399058" cy="2747415"/>
                </a:xfrm>
                <a:prstGeom prst="roundRect">
                  <a:avLst>
                    <a:gd name="adj" fmla="val 6385"/>
                  </a:avLst>
                </a:prstGeom>
                <a:solidFill>
                  <a:schemeClr val="accent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540000" tIns="360000" rIns="554400" rtlCol="0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sz="1400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8" name="组合 27">
                  <a:extLst>
                    <a:ext uri="{FF2B5EF4-FFF2-40B4-BE49-F238E27FC236}">
                      <a16:creationId xmlns:a16="http://schemas.microsoft.com/office/drawing/2014/main" id="{32841096-4043-D0BE-8B2B-0CDEB8046018}"/>
                    </a:ext>
                  </a:extLst>
                </p:cNvPr>
                <p:cNvGrpSpPr/>
                <p:nvPr/>
              </p:nvGrpSpPr>
              <p:grpSpPr>
                <a:xfrm>
                  <a:off x="6498000" y="1515272"/>
                  <a:ext cx="644195" cy="644195"/>
                  <a:chOff x="6498000" y="1515272"/>
                  <a:chExt cx="644195" cy="644195"/>
                </a:xfrm>
              </p:grpSpPr>
              <p:sp>
                <p:nvSpPr>
                  <p:cNvPr id="22" name="椭圆 21">
                    <a:extLst>
                      <a:ext uri="{FF2B5EF4-FFF2-40B4-BE49-F238E27FC236}">
                        <a16:creationId xmlns:a16="http://schemas.microsoft.com/office/drawing/2014/main" id="{670FA7A0-C0A9-E931-64CB-AD99F0828DE1}"/>
                      </a:ext>
                    </a:extLst>
                  </p:cNvPr>
                  <p:cNvSpPr/>
                  <p:nvPr/>
                </p:nvSpPr>
                <p:spPr>
                  <a:xfrm>
                    <a:off x="6498000" y="1515272"/>
                    <a:ext cx="644195" cy="644195"/>
                  </a:xfrm>
                  <a:prstGeom prst="ellipse">
                    <a:avLst/>
                  </a:prstGeom>
                  <a:solidFill>
                    <a:schemeClr val="accent1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/>
                  <a:p>
                    <a:pPr algn="ctr"/>
                    <a:endParaRPr kumimoji="1" lang="zh-CN" altLang="en-US" b="1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9" name="任意多边形: 形状 18">
                    <a:extLst>
                      <a:ext uri="{FF2B5EF4-FFF2-40B4-BE49-F238E27FC236}">
                        <a16:creationId xmlns:a16="http://schemas.microsoft.com/office/drawing/2014/main" id="{D385E577-95DB-C9A3-B337-C94D36ADB8D2}"/>
                      </a:ext>
                    </a:extLst>
                  </p:cNvPr>
                  <p:cNvSpPr/>
                  <p:nvPr/>
                </p:nvSpPr>
                <p:spPr>
                  <a:xfrm>
                    <a:off x="6710346" y="1717065"/>
                    <a:ext cx="219503" cy="240609"/>
                  </a:xfrm>
                  <a:custGeom>
                    <a:avLst/>
                    <a:gdLst>
                      <a:gd name="connsiteX0" fmla="*/ 248770 w 495300"/>
                      <a:gd name="connsiteY0" fmla="*/ 621 h 542925"/>
                      <a:gd name="connsiteX1" fmla="*/ 496420 w 495300"/>
                      <a:gd name="connsiteY1" fmla="*/ 248271 h 542925"/>
                      <a:gd name="connsiteX2" fmla="*/ 324017 w 495300"/>
                      <a:gd name="connsiteY2" fmla="*/ 484491 h 542925"/>
                      <a:gd name="connsiteX3" fmla="*/ 346877 w 495300"/>
                      <a:gd name="connsiteY3" fmla="*/ 524496 h 542925"/>
                      <a:gd name="connsiteX4" fmla="*/ 420220 w 495300"/>
                      <a:gd name="connsiteY4" fmla="*/ 524496 h 542925"/>
                      <a:gd name="connsiteX5" fmla="*/ 420220 w 495300"/>
                      <a:gd name="connsiteY5" fmla="*/ 543546 h 542925"/>
                      <a:gd name="connsiteX6" fmla="*/ 77320 w 495300"/>
                      <a:gd name="connsiteY6" fmla="*/ 543546 h 542925"/>
                      <a:gd name="connsiteX7" fmla="*/ 77320 w 495300"/>
                      <a:gd name="connsiteY7" fmla="*/ 524496 h 542925"/>
                      <a:gd name="connsiteX8" fmla="*/ 150663 w 495300"/>
                      <a:gd name="connsiteY8" fmla="*/ 524496 h 542925"/>
                      <a:gd name="connsiteX9" fmla="*/ 173523 w 495300"/>
                      <a:gd name="connsiteY9" fmla="*/ 484491 h 542925"/>
                      <a:gd name="connsiteX10" fmla="*/ 1120 w 495300"/>
                      <a:gd name="connsiteY10" fmla="*/ 248271 h 542925"/>
                      <a:gd name="connsiteX11" fmla="*/ 248770 w 495300"/>
                      <a:gd name="connsiteY11" fmla="*/ 621 h 542925"/>
                      <a:gd name="connsiteX12" fmla="*/ 192573 w 495300"/>
                      <a:gd name="connsiteY12" fmla="*/ 489254 h 542925"/>
                      <a:gd name="connsiteX13" fmla="*/ 172570 w 495300"/>
                      <a:gd name="connsiteY13" fmla="*/ 524496 h 542925"/>
                      <a:gd name="connsiteX14" fmla="*/ 324970 w 495300"/>
                      <a:gd name="connsiteY14" fmla="*/ 524496 h 542925"/>
                      <a:gd name="connsiteX15" fmla="*/ 304967 w 495300"/>
                      <a:gd name="connsiteY15" fmla="*/ 489254 h 542925"/>
                      <a:gd name="connsiteX16" fmla="*/ 248770 w 495300"/>
                      <a:gd name="connsiteY16" fmla="*/ 495921 h 542925"/>
                      <a:gd name="connsiteX17" fmla="*/ 192573 w 495300"/>
                      <a:gd name="connsiteY17" fmla="*/ 489254 h 542925"/>
                      <a:gd name="connsiteX18" fmla="*/ 248770 w 495300"/>
                      <a:gd name="connsiteY18" fmla="*/ 143496 h 542925"/>
                      <a:gd name="connsiteX19" fmla="*/ 143995 w 495300"/>
                      <a:gd name="connsiteY19" fmla="*/ 248271 h 542925"/>
                      <a:gd name="connsiteX20" fmla="*/ 248770 w 495300"/>
                      <a:gd name="connsiteY20" fmla="*/ 353046 h 542925"/>
                      <a:gd name="connsiteX21" fmla="*/ 353545 w 495300"/>
                      <a:gd name="connsiteY21" fmla="*/ 248271 h 542925"/>
                      <a:gd name="connsiteX22" fmla="*/ 248770 w 495300"/>
                      <a:gd name="connsiteY22" fmla="*/ 143496 h 542925"/>
                      <a:gd name="connsiteX23" fmla="*/ 367833 w 495300"/>
                      <a:gd name="connsiteY23" fmla="*/ 114921 h 542925"/>
                      <a:gd name="connsiteX24" fmla="*/ 353545 w 495300"/>
                      <a:gd name="connsiteY24" fmla="*/ 129209 h 542925"/>
                      <a:gd name="connsiteX25" fmla="*/ 367833 w 495300"/>
                      <a:gd name="connsiteY25" fmla="*/ 143496 h 542925"/>
                      <a:gd name="connsiteX26" fmla="*/ 382120 w 495300"/>
                      <a:gd name="connsiteY26" fmla="*/ 129209 h 542925"/>
                      <a:gd name="connsiteX27" fmla="*/ 367833 w 495300"/>
                      <a:gd name="connsiteY27" fmla="*/ 114921 h 542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495300" h="542925">
                        <a:moveTo>
                          <a:pt x="248770" y="621"/>
                        </a:moveTo>
                        <a:cubicBezTo>
                          <a:pt x="385930" y="621"/>
                          <a:pt x="496420" y="111111"/>
                          <a:pt x="496420" y="248271"/>
                        </a:cubicBezTo>
                        <a:cubicBezTo>
                          <a:pt x="496420" y="358761"/>
                          <a:pt x="424030" y="452106"/>
                          <a:pt x="324017" y="484491"/>
                        </a:cubicBezTo>
                        <a:lnTo>
                          <a:pt x="346877" y="524496"/>
                        </a:lnTo>
                        <a:lnTo>
                          <a:pt x="420220" y="524496"/>
                        </a:lnTo>
                        <a:lnTo>
                          <a:pt x="420220" y="543546"/>
                        </a:lnTo>
                        <a:lnTo>
                          <a:pt x="77320" y="543546"/>
                        </a:lnTo>
                        <a:lnTo>
                          <a:pt x="77320" y="524496"/>
                        </a:lnTo>
                        <a:lnTo>
                          <a:pt x="150663" y="524496"/>
                        </a:lnTo>
                        <a:lnTo>
                          <a:pt x="173523" y="484491"/>
                        </a:lnTo>
                        <a:cubicBezTo>
                          <a:pt x="73510" y="453059"/>
                          <a:pt x="1120" y="358761"/>
                          <a:pt x="1120" y="248271"/>
                        </a:cubicBezTo>
                        <a:cubicBezTo>
                          <a:pt x="1120" y="111111"/>
                          <a:pt x="111610" y="621"/>
                          <a:pt x="248770" y="621"/>
                        </a:cubicBezTo>
                        <a:close/>
                        <a:moveTo>
                          <a:pt x="192573" y="489254"/>
                        </a:moveTo>
                        <a:lnTo>
                          <a:pt x="172570" y="524496"/>
                        </a:lnTo>
                        <a:lnTo>
                          <a:pt x="324970" y="524496"/>
                        </a:lnTo>
                        <a:lnTo>
                          <a:pt x="304967" y="489254"/>
                        </a:lnTo>
                        <a:cubicBezTo>
                          <a:pt x="286870" y="493064"/>
                          <a:pt x="267820" y="495921"/>
                          <a:pt x="248770" y="495921"/>
                        </a:cubicBezTo>
                        <a:cubicBezTo>
                          <a:pt x="229720" y="495921"/>
                          <a:pt x="210670" y="493064"/>
                          <a:pt x="192573" y="489254"/>
                        </a:cubicBezTo>
                        <a:close/>
                        <a:moveTo>
                          <a:pt x="248770" y="143496"/>
                        </a:moveTo>
                        <a:cubicBezTo>
                          <a:pt x="190667" y="143496"/>
                          <a:pt x="143995" y="190169"/>
                          <a:pt x="143995" y="248271"/>
                        </a:cubicBezTo>
                        <a:cubicBezTo>
                          <a:pt x="143995" y="306374"/>
                          <a:pt x="190667" y="353046"/>
                          <a:pt x="248770" y="353046"/>
                        </a:cubicBezTo>
                        <a:cubicBezTo>
                          <a:pt x="306873" y="353046"/>
                          <a:pt x="353545" y="306374"/>
                          <a:pt x="353545" y="248271"/>
                        </a:cubicBezTo>
                        <a:cubicBezTo>
                          <a:pt x="353545" y="190169"/>
                          <a:pt x="306873" y="143496"/>
                          <a:pt x="248770" y="143496"/>
                        </a:cubicBezTo>
                        <a:close/>
                        <a:moveTo>
                          <a:pt x="367833" y="114921"/>
                        </a:moveTo>
                        <a:cubicBezTo>
                          <a:pt x="360213" y="114921"/>
                          <a:pt x="353545" y="121589"/>
                          <a:pt x="353545" y="129209"/>
                        </a:cubicBezTo>
                        <a:cubicBezTo>
                          <a:pt x="353545" y="136829"/>
                          <a:pt x="360213" y="143496"/>
                          <a:pt x="367833" y="143496"/>
                        </a:cubicBezTo>
                        <a:cubicBezTo>
                          <a:pt x="375452" y="143496"/>
                          <a:pt x="382120" y="136829"/>
                          <a:pt x="382120" y="129209"/>
                        </a:cubicBezTo>
                        <a:cubicBezTo>
                          <a:pt x="382120" y="121589"/>
                          <a:pt x="375452" y="114921"/>
                          <a:pt x="367833" y="114921"/>
                        </a:cubicBezTo>
                        <a:close/>
                      </a:path>
                    </a:pathLst>
                  </a:custGeom>
                  <a:solidFill>
                    <a:schemeClr val="lt1">
                      <a:lumMod val="10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 dirty="0"/>
                  </a:p>
                </p:txBody>
              </p:sp>
            </p:grpSp>
            <p:sp>
              <p:nvSpPr>
                <p:cNvPr id="20" name="椭圆 19">
                  <a:extLst>
                    <a:ext uri="{FF2B5EF4-FFF2-40B4-BE49-F238E27FC236}">
                      <a16:creationId xmlns:a16="http://schemas.microsoft.com/office/drawing/2014/main" id="{32E0301A-15A5-6918-A7C7-F8062E4FEDDB}"/>
                    </a:ext>
                  </a:extLst>
                </p:cNvPr>
                <p:cNvSpPr/>
                <p:nvPr/>
              </p:nvSpPr>
              <p:spPr>
                <a:xfrm>
                  <a:off x="6040755" y="1772304"/>
                  <a:ext cx="110490" cy="11049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3011AB7D-FDDF-64E1-C318-8A4589B8420F}"/>
                  </a:ext>
                </a:extLst>
              </p:cNvPr>
              <p:cNvGrpSpPr/>
              <p:nvPr/>
            </p:nvGrpSpPr>
            <p:grpSpPr>
              <a:xfrm>
                <a:off x="845447" y="2316365"/>
                <a:ext cx="7556273" cy="3532650"/>
                <a:chOff x="845447" y="2316365"/>
                <a:chExt cx="7556273" cy="3532650"/>
              </a:xfrm>
            </p:grpSpPr>
            <p:sp>
              <p:nvSpPr>
                <p:cNvPr id="14" name="矩形: 圆角 13">
                  <a:extLst>
                    <a:ext uri="{FF2B5EF4-FFF2-40B4-BE49-F238E27FC236}">
                      <a16:creationId xmlns:a16="http://schemas.microsoft.com/office/drawing/2014/main" id="{736656AE-0F0A-1CCB-A50F-81E551817C95}"/>
                    </a:ext>
                  </a:extLst>
                </p:cNvPr>
                <p:cNvSpPr/>
                <p:nvPr/>
              </p:nvSpPr>
              <p:spPr>
                <a:xfrm flipH="1">
                  <a:off x="845447" y="2316365"/>
                  <a:ext cx="4571383" cy="3532650"/>
                </a:xfrm>
                <a:prstGeom prst="roundRect">
                  <a:avLst>
                    <a:gd name="adj" fmla="val 7854"/>
                  </a:avLst>
                </a:prstGeom>
                <a:solidFill>
                  <a:schemeClr val="accent2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540000" tIns="360000" rIns="554400" rtlCol="0" anchor="ctr"/>
                <a:lstStyle/>
                <a:p>
                  <a:pPr>
                    <a:lnSpc>
                      <a:spcPct val="150000"/>
                    </a:lnSpc>
                  </a:pPr>
                  <a:endParaRPr lang="zh-CN" alt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" name="椭圆 8">
                  <a:extLst>
                    <a:ext uri="{FF2B5EF4-FFF2-40B4-BE49-F238E27FC236}">
                      <a16:creationId xmlns:a16="http://schemas.microsoft.com/office/drawing/2014/main" id="{F14B1325-D6D8-00C4-4112-F538D32059F1}"/>
                    </a:ext>
                  </a:extLst>
                </p:cNvPr>
                <p:cNvSpPr/>
                <p:nvPr/>
              </p:nvSpPr>
              <p:spPr>
                <a:xfrm>
                  <a:off x="6040755" y="4510099"/>
                  <a:ext cx="110490" cy="11049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0" name="组合 29">
                  <a:extLst>
                    <a:ext uri="{FF2B5EF4-FFF2-40B4-BE49-F238E27FC236}">
                      <a16:creationId xmlns:a16="http://schemas.microsoft.com/office/drawing/2014/main" id="{85D4A69A-79D2-14B2-B399-E8C8A805CA41}"/>
                    </a:ext>
                  </a:extLst>
                </p:cNvPr>
                <p:cNvGrpSpPr/>
                <p:nvPr/>
              </p:nvGrpSpPr>
              <p:grpSpPr>
                <a:xfrm>
                  <a:off x="5105050" y="4316837"/>
                  <a:ext cx="644195" cy="644195"/>
                  <a:chOff x="5105050" y="4316837"/>
                  <a:chExt cx="644195" cy="644195"/>
                </a:xfrm>
              </p:grpSpPr>
              <p:sp>
                <p:nvSpPr>
                  <p:cNvPr id="13" name="椭圆 12">
                    <a:extLst>
                      <a:ext uri="{FF2B5EF4-FFF2-40B4-BE49-F238E27FC236}">
                        <a16:creationId xmlns:a16="http://schemas.microsoft.com/office/drawing/2014/main" id="{428C7E9C-E815-2A3D-77EF-A3C8013B7269}"/>
                      </a:ext>
                    </a:extLst>
                  </p:cNvPr>
                  <p:cNvSpPr/>
                  <p:nvPr/>
                </p:nvSpPr>
                <p:spPr>
                  <a:xfrm flipH="1">
                    <a:off x="5105050" y="4316837"/>
                    <a:ext cx="644195" cy="644195"/>
                  </a:xfrm>
                  <a:prstGeom prst="ellipse">
                    <a:avLst/>
                  </a:prstGeom>
                  <a:solidFill>
                    <a:schemeClr val="accent2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/>
                  <a:p>
                    <a:pPr algn="ctr"/>
                    <a:endParaRPr kumimoji="1" lang="zh-CN" altLang="en-US" b="1" dirty="0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10" name="任意多边形: 形状 9">
                    <a:extLst>
                      <a:ext uri="{FF2B5EF4-FFF2-40B4-BE49-F238E27FC236}">
                        <a16:creationId xmlns:a16="http://schemas.microsoft.com/office/drawing/2014/main" id="{D1CA3DF5-7AB0-DE87-8F8A-C98C200B76EB}"/>
                      </a:ext>
                    </a:extLst>
                  </p:cNvPr>
                  <p:cNvSpPr/>
                  <p:nvPr/>
                </p:nvSpPr>
                <p:spPr>
                  <a:xfrm>
                    <a:off x="5310611" y="4541635"/>
                    <a:ext cx="233072" cy="194598"/>
                  </a:xfrm>
                  <a:custGeom>
                    <a:avLst/>
                    <a:gdLst>
                      <a:gd name="connsiteX0" fmla="*/ 483479 w 525917"/>
                      <a:gd name="connsiteY0" fmla="*/ 134923 h 439102"/>
                      <a:gd name="connsiteX1" fmla="*/ 527294 w 525917"/>
                      <a:gd name="connsiteY1" fmla="*/ 178738 h 439102"/>
                      <a:gd name="connsiteX2" fmla="*/ 527294 w 525917"/>
                      <a:gd name="connsiteY2" fmla="*/ 182548 h 439102"/>
                      <a:gd name="connsiteX3" fmla="*/ 513959 w 525917"/>
                      <a:gd name="connsiteY3" fmla="*/ 355903 h 439102"/>
                      <a:gd name="connsiteX4" fmla="*/ 485384 w 525917"/>
                      <a:gd name="connsiteY4" fmla="*/ 382573 h 439102"/>
                      <a:gd name="connsiteX5" fmla="*/ 454904 w 525917"/>
                      <a:gd name="connsiteY5" fmla="*/ 382573 h 439102"/>
                      <a:gd name="connsiteX6" fmla="*/ 454904 w 525917"/>
                      <a:gd name="connsiteY6" fmla="*/ 439723 h 439102"/>
                      <a:gd name="connsiteX7" fmla="*/ 435854 w 525917"/>
                      <a:gd name="connsiteY7" fmla="*/ 439723 h 439102"/>
                      <a:gd name="connsiteX8" fmla="*/ 435854 w 525917"/>
                      <a:gd name="connsiteY8" fmla="*/ 382573 h 439102"/>
                      <a:gd name="connsiteX9" fmla="*/ 92954 w 525917"/>
                      <a:gd name="connsiteY9" fmla="*/ 382573 h 439102"/>
                      <a:gd name="connsiteX10" fmla="*/ 92954 w 525917"/>
                      <a:gd name="connsiteY10" fmla="*/ 439723 h 439102"/>
                      <a:gd name="connsiteX11" fmla="*/ 73904 w 525917"/>
                      <a:gd name="connsiteY11" fmla="*/ 439723 h 439102"/>
                      <a:gd name="connsiteX12" fmla="*/ 73904 w 525917"/>
                      <a:gd name="connsiteY12" fmla="*/ 382573 h 439102"/>
                      <a:gd name="connsiteX13" fmla="*/ 43423 w 525917"/>
                      <a:gd name="connsiteY13" fmla="*/ 382573 h 439102"/>
                      <a:gd name="connsiteX14" fmla="*/ 14848 w 525917"/>
                      <a:gd name="connsiteY14" fmla="*/ 355903 h 439102"/>
                      <a:gd name="connsiteX15" fmla="*/ 1514 w 525917"/>
                      <a:gd name="connsiteY15" fmla="*/ 182548 h 439102"/>
                      <a:gd name="connsiteX16" fmla="*/ 42471 w 525917"/>
                      <a:gd name="connsiteY16" fmla="*/ 134923 h 439102"/>
                      <a:gd name="connsiteX17" fmla="*/ 46281 w 525917"/>
                      <a:gd name="connsiteY17" fmla="*/ 134923 h 439102"/>
                      <a:gd name="connsiteX18" fmla="*/ 102479 w 525917"/>
                      <a:gd name="connsiteY18" fmla="*/ 181596 h 439102"/>
                      <a:gd name="connsiteX19" fmla="*/ 122481 w 525917"/>
                      <a:gd name="connsiteY19" fmla="*/ 287323 h 439102"/>
                      <a:gd name="connsiteX20" fmla="*/ 408231 w 525917"/>
                      <a:gd name="connsiteY20" fmla="*/ 287323 h 439102"/>
                      <a:gd name="connsiteX21" fmla="*/ 428234 w 525917"/>
                      <a:gd name="connsiteY21" fmla="*/ 181596 h 439102"/>
                      <a:gd name="connsiteX22" fmla="*/ 483479 w 525917"/>
                      <a:gd name="connsiteY22" fmla="*/ 134923 h 439102"/>
                      <a:gd name="connsiteX23" fmla="*/ 416804 w 525917"/>
                      <a:gd name="connsiteY23" fmla="*/ 1573 h 439102"/>
                      <a:gd name="connsiteX24" fmla="*/ 483479 w 525917"/>
                      <a:gd name="connsiteY24" fmla="*/ 68248 h 439102"/>
                      <a:gd name="connsiteX25" fmla="*/ 483479 w 525917"/>
                      <a:gd name="connsiteY25" fmla="*/ 116826 h 439102"/>
                      <a:gd name="connsiteX26" fmla="*/ 475859 w 525917"/>
                      <a:gd name="connsiteY26" fmla="*/ 115873 h 439102"/>
                      <a:gd name="connsiteX27" fmla="*/ 411089 w 525917"/>
                      <a:gd name="connsiteY27" fmla="*/ 167309 h 439102"/>
                      <a:gd name="connsiteX28" fmla="*/ 410136 w 525917"/>
                      <a:gd name="connsiteY28" fmla="*/ 169213 h 439102"/>
                      <a:gd name="connsiteX29" fmla="*/ 392039 w 525917"/>
                      <a:gd name="connsiteY29" fmla="*/ 267321 h 439102"/>
                      <a:gd name="connsiteX30" fmla="*/ 134864 w 525917"/>
                      <a:gd name="connsiteY30" fmla="*/ 267321 h 439102"/>
                      <a:gd name="connsiteX31" fmla="*/ 116766 w 525917"/>
                      <a:gd name="connsiteY31" fmla="*/ 169213 h 439102"/>
                      <a:gd name="connsiteX32" fmla="*/ 51996 w 525917"/>
                      <a:gd name="connsiteY32" fmla="*/ 114921 h 439102"/>
                      <a:gd name="connsiteX33" fmla="*/ 54854 w 525917"/>
                      <a:gd name="connsiteY33" fmla="*/ 67296 h 439102"/>
                      <a:gd name="connsiteX34" fmla="*/ 121529 w 525917"/>
                      <a:gd name="connsiteY34" fmla="*/ 621 h 439102"/>
                      <a:gd name="connsiteX35" fmla="*/ 416804 w 525917"/>
                      <a:gd name="connsiteY35" fmla="*/ 621 h 4391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525917" h="439102">
                        <a:moveTo>
                          <a:pt x="483479" y="134923"/>
                        </a:moveTo>
                        <a:cubicBezTo>
                          <a:pt x="508244" y="134923"/>
                          <a:pt x="527294" y="154926"/>
                          <a:pt x="527294" y="178738"/>
                        </a:cubicBezTo>
                        <a:cubicBezTo>
                          <a:pt x="527294" y="179691"/>
                          <a:pt x="527294" y="180643"/>
                          <a:pt x="527294" y="182548"/>
                        </a:cubicBezTo>
                        <a:lnTo>
                          <a:pt x="513959" y="355903"/>
                        </a:lnTo>
                        <a:cubicBezTo>
                          <a:pt x="513006" y="371143"/>
                          <a:pt x="500623" y="382573"/>
                          <a:pt x="485384" y="382573"/>
                        </a:cubicBezTo>
                        <a:lnTo>
                          <a:pt x="454904" y="382573"/>
                        </a:lnTo>
                        <a:lnTo>
                          <a:pt x="454904" y="439723"/>
                        </a:lnTo>
                        <a:lnTo>
                          <a:pt x="435854" y="439723"/>
                        </a:lnTo>
                        <a:lnTo>
                          <a:pt x="435854" y="382573"/>
                        </a:lnTo>
                        <a:lnTo>
                          <a:pt x="92954" y="382573"/>
                        </a:lnTo>
                        <a:lnTo>
                          <a:pt x="92954" y="439723"/>
                        </a:lnTo>
                        <a:lnTo>
                          <a:pt x="73904" y="439723"/>
                        </a:lnTo>
                        <a:lnTo>
                          <a:pt x="73904" y="382573"/>
                        </a:lnTo>
                        <a:lnTo>
                          <a:pt x="43423" y="382573"/>
                        </a:lnTo>
                        <a:cubicBezTo>
                          <a:pt x="28184" y="382573"/>
                          <a:pt x="15801" y="371143"/>
                          <a:pt x="14848" y="355903"/>
                        </a:cubicBezTo>
                        <a:lnTo>
                          <a:pt x="1514" y="182548"/>
                        </a:lnTo>
                        <a:cubicBezTo>
                          <a:pt x="-391" y="158736"/>
                          <a:pt x="17706" y="136828"/>
                          <a:pt x="42471" y="134923"/>
                        </a:cubicBezTo>
                        <a:cubicBezTo>
                          <a:pt x="43423" y="134923"/>
                          <a:pt x="44376" y="134923"/>
                          <a:pt x="46281" y="134923"/>
                        </a:cubicBezTo>
                        <a:cubicBezTo>
                          <a:pt x="73904" y="134923"/>
                          <a:pt x="97716" y="154926"/>
                          <a:pt x="102479" y="181596"/>
                        </a:cubicBezTo>
                        <a:lnTo>
                          <a:pt x="122481" y="287323"/>
                        </a:lnTo>
                        <a:lnTo>
                          <a:pt x="408231" y="287323"/>
                        </a:lnTo>
                        <a:lnTo>
                          <a:pt x="428234" y="181596"/>
                        </a:lnTo>
                        <a:cubicBezTo>
                          <a:pt x="432044" y="153973"/>
                          <a:pt x="455856" y="134923"/>
                          <a:pt x="483479" y="134923"/>
                        </a:cubicBezTo>
                        <a:close/>
                        <a:moveTo>
                          <a:pt x="416804" y="1573"/>
                        </a:moveTo>
                        <a:cubicBezTo>
                          <a:pt x="453951" y="1573"/>
                          <a:pt x="483479" y="31101"/>
                          <a:pt x="483479" y="68248"/>
                        </a:cubicBezTo>
                        <a:lnTo>
                          <a:pt x="483479" y="116826"/>
                        </a:lnTo>
                        <a:cubicBezTo>
                          <a:pt x="481573" y="116826"/>
                          <a:pt x="478716" y="115873"/>
                          <a:pt x="475859" y="115873"/>
                        </a:cubicBezTo>
                        <a:cubicBezTo>
                          <a:pt x="444426" y="115873"/>
                          <a:pt x="417756" y="137781"/>
                          <a:pt x="411089" y="167309"/>
                        </a:cubicBezTo>
                        <a:lnTo>
                          <a:pt x="410136" y="169213"/>
                        </a:lnTo>
                        <a:lnTo>
                          <a:pt x="392039" y="267321"/>
                        </a:lnTo>
                        <a:lnTo>
                          <a:pt x="134864" y="267321"/>
                        </a:lnTo>
                        <a:lnTo>
                          <a:pt x="116766" y="169213"/>
                        </a:lnTo>
                        <a:cubicBezTo>
                          <a:pt x="111051" y="137781"/>
                          <a:pt x="83429" y="114921"/>
                          <a:pt x="51996" y="114921"/>
                        </a:cubicBezTo>
                        <a:lnTo>
                          <a:pt x="54854" y="67296"/>
                        </a:lnTo>
                        <a:cubicBezTo>
                          <a:pt x="54854" y="30148"/>
                          <a:pt x="84381" y="621"/>
                          <a:pt x="121529" y="621"/>
                        </a:cubicBezTo>
                        <a:lnTo>
                          <a:pt x="416804" y="621"/>
                        </a:lnTo>
                        <a:close/>
                      </a:path>
                    </a:pathLst>
                  </a:custGeom>
                  <a:solidFill>
                    <a:schemeClr val="lt1">
                      <a:lumMod val="10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02857608-ECAE-2C22-8B2C-716DAB4ACBA6}"/>
                    </a:ext>
                  </a:extLst>
                </p:cNvPr>
                <p:cNvSpPr/>
                <p:nvPr/>
              </p:nvSpPr>
              <p:spPr>
                <a:xfrm>
                  <a:off x="6293553" y="4271233"/>
                  <a:ext cx="2108167" cy="5874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400" b="1" dirty="0">
                      <a:solidFill>
                        <a:schemeClr val="tx1"/>
                      </a:solidFill>
                    </a:rPr>
                    <a:t>需求管理功能</a:t>
                  </a:r>
                  <a:endParaRPr kumimoji="1" lang="en-US" altLang="zh-CN" sz="24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21" name="标题 20">
            <a:extLst>
              <a:ext uri="{FF2B5EF4-FFF2-40B4-BE49-F238E27FC236}">
                <a16:creationId xmlns:a16="http://schemas.microsoft.com/office/drawing/2014/main" id="{E41D3134-F441-DCB5-7095-8CA3E867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工作完成概况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DB69578-3E40-9BFB-D5FD-478AE54E2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D0DF7B8-FD51-A864-2611-F3754401001C}"/>
              </a:ext>
            </a:extLst>
          </p:cNvPr>
          <p:cNvSpPr txBox="1"/>
          <p:nvPr/>
        </p:nvSpPr>
        <p:spPr>
          <a:xfrm>
            <a:off x="1024122" y="2480806"/>
            <a:ext cx="4103408" cy="2828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已完成需求管理平台开发并投入使用。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实现菜单配置，权限添加，二级页面以权限的方式配置；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实现角色添加，可分配用户及菜单；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实现人员添加，可禁</a:t>
            </a:r>
            <a:r>
              <a:rPr lang="en-US" altLang="zh-CN" sz="1200" dirty="0"/>
              <a:t>/</a:t>
            </a:r>
            <a:r>
              <a:rPr lang="zh-CN" altLang="en-US" sz="1200" dirty="0"/>
              <a:t>启用，删除；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实现需求发布</a:t>
            </a:r>
            <a:r>
              <a:rPr lang="en-US" altLang="zh-CN" sz="1200" dirty="0"/>
              <a:t>/</a:t>
            </a:r>
            <a:r>
              <a:rPr lang="zh-CN" altLang="en-US" sz="1200" dirty="0"/>
              <a:t>编辑，</a:t>
            </a:r>
            <a:r>
              <a:rPr lang="en-US" altLang="zh-CN" sz="1200" dirty="0"/>
              <a:t>JD</a:t>
            </a:r>
            <a:r>
              <a:rPr lang="zh-CN" altLang="en-US" sz="1200" dirty="0"/>
              <a:t>解读上传</a:t>
            </a:r>
            <a:r>
              <a:rPr lang="en-US" altLang="zh-CN" sz="1200" dirty="0"/>
              <a:t>/</a:t>
            </a:r>
            <a:r>
              <a:rPr lang="zh-CN" altLang="en-US" sz="1200" dirty="0"/>
              <a:t>编辑；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实现任务池属性、指标设置，可查看任务指标概况；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实现任务大厅功能，可查看总任务</a:t>
            </a:r>
            <a:r>
              <a:rPr lang="en-US" altLang="zh-CN" sz="1200" dirty="0"/>
              <a:t>/</a:t>
            </a:r>
            <a:r>
              <a:rPr lang="zh-CN" altLang="en-US" sz="1200" dirty="0"/>
              <a:t>小组任务</a:t>
            </a:r>
            <a:r>
              <a:rPr lang="en-US" altLang="zh-CN" sz="1200" dirty="0"/>
              <a:t>/</a:t>
            </a:r>
            <a:r>
              <a:rPr lang="zh-CN" altLang="en-US" sz="1200" dirty="0"/>
              <a:t>成员任务概况；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实现占位管理；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实现简历中心功能；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实现报表管理等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FDBC799-BE2B-373E-8566-FDADFDBF47F5}"/>
              </a:ext>
            </a:extLst>
          </p:cNvPr>
          <p:cNvSpPr txBox="1"/>
          <p:nvPr/>
        </p:nvSpPr>
        <p:spPr>
          <a:xfrm>
            <a:off x="7186570" y="1447929"/>
            <a:ext cx="3893806" cy="1997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开发中，已实现：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后台管理系统：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en-US" altLang="zh-CN" sz="1200" dirty="0"/>
              <a:t>1</a:t>
            </a:r>
            <a:r>
              <a:rPr lang="zh-CN" altLang="en-US" sz="1200" dirty="0"/>
              <a:t>，登陆功能；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en-US" altLang="zh-CN" sz="1200" dirty="0"/>
              <a:t>2</a:t>
            </a:r>
            <a:r>
              <a:rPr lang="zh-CN" altLang="en-US" sz="1200" dirty="0"/>
              <a:t>，基础配置：子系统管理，角色管理，菜单权限管理，组织部门管理，用户管理，字典管理，</a:t>
            </a:r>
            <a:r>
              <a:rPr lang="en-US" altLang="zh-CN" sz="1200" dirty="0"/>
              <a:t>IP</a:t>
            </a:r>
            <a:r>
              <a:rPr lang="zh-CN" altLang="en-US" sz="1200" dirty="0"/>
              <a:t>白名单管理，数据清理功能；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en-US" altLang="zh-CN" sz="1200" dirty="0"/>
              <a:t>3</a:t>
            </a:r>
            <a:r>
              <a:rPr lang="zh-CN" altLang="en-US" sz="1200" dirty="0"/>
              <a:t>，销售系统：企业管理，合同管理，服务</a:t>
            </a:r>
            <a:r>
              <a:rPr lang="en-US" altLang="zh-CN" sz="1200" dirty="0"/>
              <a:t>&amp;</a:t>
            </a:r>
            <a:r>
              <a:rPr lang="zh-CN" altLang="en-US" sz="1200" dirty="0"/>
              <a:t>权益，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1746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399" y="3488295"/>
            <a:ext cx="5496949" cy="757130"/>
          </a:xfrm>
        </p:spPr>
        <p:txBody>
          <a:bodyPr/>
          <a:lstStyle/>
          <a:p>
            <a:r>
              <a:rPr lang="zh-CN" altLang="en-US" dirty="0"/>
              <a:t>自我评哈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4D1FE49-9623-C1F0-9954-73A13BD377E5}"/>
              </a:ext>
            </a:extLst>
          </p:cNvPr>
          <p:cNvSpPr txBox="1">
            <a:spLocks/>
          </p:cNvSpPr>
          <p:nvPr/>
        </p:nvSpPr>
        <p:spPr>
          <a:xfrm>
            <a:off x="660400" y="2715412"/>
            <a:ext cx="5496948" cy="75713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zh-CN" dirty="0"/>
              <a:t>02.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8431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36CCA483-563C-8D21-9E94-0FBAD8A95CF4}"/>
              </a:ext>
            </a:extLst>
          </p:cNvPr>
          <p:cNvSpPr/>
          <p:nvPr/>
        </p:nvSpPr>
        <p:spPr>
          <a:xfrm>
            <a:off x="660402" y="1130300"/>
            <a:ext cx="5257798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 anchorCtr="0">
            <a:spAutoFit/>
          </a:bodyPr>
          <a:lstStyle/>
          <a:p>
            <a:pPr>
              <a:buSzPct val="25000"/>
            </a:pPr>
            <a:r>
              <a:rPr lang="zh-CN" altLang="en-US" sz="4400" b="1" dirty="0">
                <a:solidFill>
                  <a:srgbClr val="FFFFFF"/>
                </a:solidFill>
              </a:rPr>
              <a:t>企业文化和价值观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5A6DD9E-CBDF-B1A5-F4E3-4C21F5A13974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1"/>
            <a:chExt cx="12192000" cy="6857999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A00EEC9B-21D6-0804-ADEC-FDE2E5D06925}"/>
                </a:ext>
              </a:extLst>
            </p:cNvPr>
            <p:cNvGrpSpPr/>
            <p:nvPr/>
          </p:nvGrpSpPr>
          <p:grpSpPr>
            <a:xfrm>
              <a:off x="0" y="1"/>
              <a:ext cx="12192000" cy="6438899"/>
              <a:chOff x="0" y="1"/>
              <a:chExt cx="12192000" cy="6438899"/>
            </a:xfrm>
          </p:grpSpPr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6ED44F85-BB4C-5506-AA8A-6CEBF771041B}"/>
                  </a:ext>
                </a:extLst>
              </p:cNvPr>
              <p:cNvGrpSpPr/>
              <p:nvPr/>
            </p:nvGrpSpPr>
            <p:grpSpPr>
              <a:xfrm>
                <a:off x="0" y="1"/>
                <a:ext cx="12192000" cy="2857814"/>
                <a:chOff x="0" y="1"/>
                <a:chExt cx="12192000" cy="2857814"/>
              </a:xfrm>
            </p:grpSpPr>
            <p:sp>
              <p:nvSpPr>
                <p:cNvPr id="5" name="矩形 4">
                  <a:extLst>
                    <a:ext uri="{FF2B5EF4-FFF2-40B4-BE49-F238E27FC236}">
                      <a16:creationId xmlns:a16="http://schemas.microsoft.com/office/drawing/2014/main" id="{402E3E28-E27A-D33A-4F5C-ACB1E3735B5E}"/>
                    </a:ext>
                  </a:extLst>
                </p:cNvPr>
                <p:cNvSpPr/>
                <p:nvPr/>
              </p:nvSpPr>
              <p:spPr>
                <a:xfrm>
                  <a:off x="0" y="1"/>
                  <a:ext cx="12192000" cy="2857814"/>
                </a:xfrm>
                <a:prstGeom prst="rect">
                  <a:avLst/>
                </a:prstGeom>
                <a:blipFill>
                  <a:blip r:embed="rId3"/>
                  <a:srcRect/>
                  <a:stretch>
                    <a:fillRect t="-92827" b="-92004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" name="矩形 1">
                  <a:extLst>
                    <a:ext uri="{FF2B5EF4-FFF2-40B4-BE49-F238E27FC236}">
                      <a16:creationId xmlns:a16="http://schemas.microsoft.com/office/drawing/2014/main" id="{C24614D9-39DF-2A51-75B8-2246DDC2109A}"/>
                    </a:ext>
                  </a:extLst>
                </p:cNvPr>
                <p:cNvSpPr/>
                <p:nvPr/>
              </p:nvSpPr>
              <p:spPr>
                <a:xfrm>
                  <a:off x="0" y="1"/>
                  <a:ext cx="12192000" cy="2857814"/>
                </a:xfrm>
                <a:prstGeom prst="rect">
                  <a:avLst/>
                </a:prstGeom>
                <a:solidFill>
                  <a:schemeClr val="accent1">
                    <a:lumMod val="50000"/>
                    <a:alpha val="40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F1F3C4C2-5CE0-C3EE-491A-342394465F92}"/>
                  </a:ext>
                </a:extLst>
              </p:cNvPr>
              <p:cNvGrpSpPr/>
              <p:nvPr/>
            </p:nvGrpSpPr>
            <p:grpSpPr>
              <a:xfrm>
                <a:off x="1068090" y="2635421"/>
                <a:ext cx="4030236" cy="3803479"/>
                <a:chOff x="1068090" y="2635421"/>
                <a:chExt cx="4030236" cy="3803479"/>
              </a:xfrm>
            </p:grpSpPr>
            <p:sp>
              <p:nvSpPr>
                <p:cNvPr id="10" name="矩形: 圆角 9">
                  <a:extLst>
                    <a:ext uri="{FF2B5EF4-FFF2-40B4-BE49-F238E27FC236}">
                      <a16:creationId xmlns:a16="http://schemas.microsoft.com/office/drawing/2014/main" id="{AB205A4F-41DA-3129-0BD9-FC5B895A80F9}"/>
                    </a:ext>
                  </a:extLst>
                </p:cNvPr>
                <p:cNvSpPr/>
                <p:nvPr/>
              </p:nvSpPr>
              <p:spPr>
                <a:xfrm>
                  <a:off x="1452136" y="2857814"/>
                  <a:ext cx="3646190" cy="3581086"/>
                </a:xfrm>
                <a:prstGeom prst="roundRect">
                  <a:avLst>
                    <a:gd name="adj" fmla="val 3875"/>
                  </a:avLst>
                </a:prstGeom>
                <a:solidFill>
                  <a:schemeClr val="accent1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箭头: 五边形 10">
                  <a:extLst>
                    <a:ext uri="{FF2B5EF4-FFF2-40B4-BE49-F238E27FC236}">
                      <a16:creationId xmlns:a16="http://schemas.microsoft.com/office/drawing/2014/main" id="{8B77F031-D616-14CA-5D91-A90949B61E3D}"/>
                    </a:ext>
                  </a:extLst>
                </p:cNvPr>
                <p:cNvSpPr/>
                <p:nvPr/>
              </p:nvSpPr>
              <p:spPr>
                <a:xfrm>
                  <a:off x="1068090" y="2635421"/>
                  <a:ext cx="2868910" cy="444788"/>
                </a:xfrm>
                <a:prstGeom prst="homePlat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Autofit/>
                </a:bodyPr>
                <a:lstStyle/>
                <a:p>
                  <a:pPr algn="ctr"/>
                  <a:r>
                    <a:rPr kumimoji="1" lang="zh-CN" altLang="en-US" sz="2000" b="1" dirty="0">
                      <a:solidFill>
                        <a:srgbClr val="FFFFFF"/>
                      </a:solidFill>
                    </a:rPr>
                    <a:t>收获</a:t>
                  </a:r>
                  <a:endParaRPr kumimoji="1" lang="en-US" altLang="zh-CN" sz="2000" b="1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61664E9A-F6BB-4B21-CD9C-3C851930E577}"/>
                  </a:ext>
                </a:extLst>
              </p:cNvPr>
              <p:cNvGrpSpPr/>
              <p:nvPr/>
            </p:nvGrpSpPr>
            <p:grpSpPr>
              <a:xfrm>
                <a:off x="6820547" y="2635421"/>
                <a:ext cx="4029589" cy="3498679"/>
                <a:chOff x="6820547" y="2635421"/>
                <a:chExt cx="4029589" cy="3498679"/>
              </a:xfrm>
            </p:grpSpPr>
            <p:sp>
              <p:nvSpPr>
                <p:cNvPr id="8" name="矩形: 圆角 7">
                  <a:extLst>
                    <a:ext uri="{FF2B5EF4-FFF2-40B4-BE49-F238E27FC236}">
                      <a16:creationId xmlns:a16="http://schemas.microsoft.com/office/drawing/2014/main" id="{6869A798-E26B-EC03-DB74-97CFC9367D6E}"/>
                    </a:ext>
                  </a:extLst>
                </p:cNvPr>
                <p:cNvSpPr/>
                <p:nvPr/>
              </p:nvSpPr>
              <p:spPr>
                <a:xfrm>
                  <a:off x="7203946" y="2857814"/>
                  <a:ext cx="3646190" cy="3276286"/>
                </a:xfrm>
                <a:prstGeom prst="roundRect">
                  <a:avLst>
                    <a:gd name="adj" fmla="val 3875"/>
                  </a:avLst>
                </a:prstGeom>
                <a:solidFill>
                  <a:schemeClr val="accent2">
                    <a:alpha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Autofit/>
                </a:bodyPr>
                <a:lstStyle/>
                <a:p>
                  <a:pPr marL="285750" indent="-2857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" name="箭头: 五边形 8">
                  <a:extLst>
                    <a:ext uri="{FF2B5EF4-FFF2-40B4-BE49-F238E27FC236}">
                      <a16:creationId xmlns:a16="http://schemas.microsoft.com/office/drawing/2014/main" id="{14BA0618-FE9F-DAEB-31C8-C993B1DF371B}"/>
                    </a:ext>
                  </a:extLst>
                </p:cNvPr>
                <p:cNvSpPr/>
                <p:nvPr/>
              </p:nvSpPr>
              <p:spPr>
                <a:xfrm>
                  <a:off x="6820547" y="2635421"/>
                  <a:ext cx="2868910" cy="444788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Autofit/>
                </a:bodyPr>
                <a:lstStyle/>
                <a:p>
                  <a:pPr algn="ctr"/>
                  <a:r>
                    <a:rPr kumimoji="1" lang="zh-CN" altLang="en-US" sz="2000" b="1" dirty="0">
                      <a:solidFill>
                        <a:srgbClr val="FFFFFF"/>
                      </a:solidFill>
                    </a:rPr>
                    <a:t>不足</a:t>
                  </a:r>
                  <a:endParaRPr kumimoji="1" lang="en-US" altLang="zh-CN" sz="2000" b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8F60929-BCEB-71B1-93E3-78F1B74077B9}"/>
                </a:ext>
              </a:extLst>
            </p:cNvPr>
            <p:cNvGrpSpPr/>
            <p:nvPr/>
          </p:nvGrpSpPr>
          <p:grpSpPr>
            <a:xfrm>
              <a:off x="2" y="3913054"/>
              <a:ext cx="11813780" cy="2944946"/>
              <a:chOff x="2" y="3913054"/>
              <a:chExt cx="11813780" cy="2944946"/>
            </a:xfrm>
          </p:grpSpPr>
          <p:grpSp>
            <p:nvGrpSpPr>
              <p:cNvPr id="63" name="组合 62">
                <a:extLst>
                  <a:ext uri="{FF2B5EF4-FFF2-40B4-BE49-F238E27FC236}">
                    <a16:creationId xmlns:a16="http://schemas.microsoft.com/office/drawing/2014/main" id="{897E3586-4AAE-A463-9650-539555F66C7C}"/>
                  </a:ext>
                </a:extLst>
              </p:cNvPr>
              <p:cNvGrpSpPr/>
              <p:nvPr/>
            </p:nvGrpSpPr>
            <p:grpSpPr>
              <a:xfrm>
                <a:off x="2" y="4609050"/>
                <a:ext cx="1773754" cy="2248950"/>
                <a:chOff x="2" y="4609050"/>
                <a:chExt cx="1773754" cy="2248950"/>
              </a:xfrm>
            </p:grpSpPr>
            <p:sp>
              <p:nvSpPr>
                <p:cNvPr id="39" name="任意多边形: 形状 38">
                  <a:extLst>
                    <a:ext uri="{FF2B5EF4-FFF2-40B4-BE49-F238E27FC236}">
                      <a16:creationId xmlns:a16="http://schemas.microsoft.com/office/drawing/2014/main" id="{4101F579-D84E-4869-8B17-595D57629A5F}"/>
                    </a:ext>
                  </a:extLst>
                </p:cNvPr>
                <p:cNvSpPr/>
                <p:nvPr/>
              </p:nvSpPr>
              <p:spPr>
                <a:xfrm>
                  <a:off x="2" y="5162550"/>
                  <a:ext cx="1773754" cy="1695450"/>
                </a:xfrm>
                <a:custGeom>
                  <a:avLst/>
                  <a:gdLst>
                    <a:gd name="connsiteX0" fmla="*/ 770608 w 2970883"/>
                    <a:gd name="connsiteY0" fmla="*/ 0 h 2839731"/>
                    <a:gd name="connsiteX1" fmla="*/ 2970883 w 2970883"/>
                    <a:gd name="connsiteY1" fmla="*/ 2200275 h 2839731"/>
                    <a:gd name="connsiteX2" fmla="*/ 2926181 w 2970883"/>
                    <a:gd name="connsiteY2" fmla="*/ 2643707 h 2839731"/>
                    <a:gd name="connsiteX3" fmla="*/ 2875778 w 2970883"/>
                    <a:gd name="connsiteY3" fmla="*/ 2839731 h 2839731"/>
                    <a:gd name="connsiteX4" fmla="*/ 0 w 2970883"/>
                    <a:gd name="connsiteY4" fmla="*/ 2839731 h 2839731"/>
                    <a:gd name="connsiteX5" fmla="*/ 0 w 2970883"/>
                    <a:gd name="connsiteY5" fmla="*/ 141492 h 2839731"/>
                    <a:gd name="connsiteX6" fmla="*/ 116314 w 2970883"/>
                    <a:gd name="connsiteY6" fmla="*/ 98920 h 2839731"/>
                    <a:gd name="connsiteX7" fmla="*/ 770608 w 2970883"/>
                    <a:gd name="connsiteY7" fmla="*/ 0 h 2839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970883" h="2839731">
                      <a:moveTo>
                        <a:pt x="770608" y="0"/>
                      </a:moveTo>
                      <a:cubicBezTo>
                        <a:pt x="1985786" y="0"/>
                        <a:pt x="2970883" y="985097"/>
                        <a:pt x="2970883" y="2200275"/>
                      </a:cubicBezTo>
                      <a:cubicBezTo>
                        <a:pt x="2970883" y="2352172"/>
                        <a:pt x="2955491" y="2500475"/>
                        <a:pt x="2926181" y="2643707"/>
                      </a:cubicBezTo>
                      <a:lnTo>
                        <a:pt x="2875778" y="2839731"/>
                      </a:lnTo>
                      <a:lnTo>
                        <a:pt x="0" y="2839731"/>
                      </a:lnTo>
                      <a:lnTo>
                        <a:pt x="0" y="141492"/>
                      </a:lnTo>
                      <a:lnTo>
                        <a:pt x="116314" y="98920"/>
                      </a:lnTo>
                      <a:cubicBezTo>
                        <a:pt x="323005" y="34633"/>
                        <a:pt x="542762" y="0"/>
                        <a:pt x="770608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40" name="组合 39">
                  <a:extLst>
                    <a:ext uri="{FF2B5EF4-FFF2-40B4-BE49-F238E27FC236}">
                      <a16:creationId xmlns:a16="http://schemas.microsoft.com/office/drawing/2014/main" id="{102B4279-7907-A9DD-C844-E8D7DE46DD02}"/>
                    </a:ext>
                  </a:extLst>
                </p:cNvPr>
                <p:cNvGrpSpPr/>
                <p:nvPr/>
              </p:nvGrpSpPr>
              <p:grpSpPr>
                <a:xfrm rot="5400000">
                  <a:off x="-19449" y="4875701"/>
                  <a:ext cx="837549" cy="304248"/>
                  <a:chOff x="5367338" y="-2305050"/>
                  <a:chExt cx="1149350" cy="417512"/>
                </a:xfrm>
                <a:solidFill>
                  <a:schemeClr val="accent1">
                    <a:lumMod val="40000"/>
                    <a:lumOff val="60000"/>
                  </a:schemeClr>
                </a:solidFill>
              </p:grpSpPr>
              <p:sp>
                <p:nvSpPr>
                  <p:cNvPr id="44" name="椭圆 43">
                    <a:extLst>
                      <a:ext uri="{FF2B5EF4-FFF2-40B4-BE49-F238E27FC236}">
                        <a16:creationId xmlns:a16="http://schemas.microsoft.com/office/drawing/2014/main" id="{7CBF2A3E-BF1A-9203-FAA9-B2E9F67315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367338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5" name="椭圆 44">
                    <a:extLst>
                      <a:ext uri="{FF2B5EF4-FFF2-40B4-BE49-F238E27FC236}">
                        <a16:creationId xmlns:a16="http://schemas.microsoft.com/office/drawing/2014/main" id="{DE0C3CA8-651C-5D2F-2CE8-13D062376B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80063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6" name="椭圆 45">
                    <a:extLst>
                      <a:ext uri="{FF2B5EF4-FFF2-40B4-BE49-F238E27FC236}">
                        <a16:creationId xmlns:a16="http://schemas.microsoft.com/office/drawing/2014/main" id="{5B14A3CB-5543-E06C-5776-7CDAE08080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797551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7" name="椭圆 46">
                    <a:extLst>
                      <a:ext uri="{FF2B5EF4-FFF2-40B4-BE49-F238E27FC236}">
                        <a16:creationId xmlns:a16="http://schemas.microsoft.com/office/drawing/2014/main" id="{63B16021-D98E-5C4C-BE99-922639494B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010276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8" name="椭圆 47">
                    <a:extLst>
                      <a:ext uri="{FF2B5EF4-FFF2-40B4-BE49-F238E27FC236}">
                        <a16:creationId xmlns:a16="http://schemas.microsoft.com/office/drawing/2014/main" id="{485BF966-2053-09A3-E3EE-BC9A5492E9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23001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9" name="椭圆 48">
                    <a:extLst>
                      <a:ext uri="{FF2B5EF4-FFF2-40B4-BE49-F238E27FC236}">
                        <a16:creationId xmlns:a16="http://schemas.microsoft.com/office/drawing/2014/main" id="{2B59AE90-CB15-D5CE-3150-BB53489F27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40488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0" name="椭圆 49">
                    <a:extLst>
                      <a:ext uri="{FF2B5EF4-FFF2-40B4-BE49-F238E27FC236}">
                        <a16:creationId xmlns:a16="http://schemas.microsoft.com/office/drawing/2014/main" id="{DE1F8C39-3C56-8AF1-E1CD-DC1367EAC8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367338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1" name="椭圆 50">
                    <a:extLst>
                      <a:ext uri="{FF2B5EF4-FFF2-40B4-BE49-F238E27FC236}">
                        <a16:creationId xmlns:a16="http://schemas.microsoft.com/office/drawing/2014/main" id="{0DE84D38-3C9D-63A5-CBBB-009FF934AB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80063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2" name="椭圆 51">
                    <a:extLst>
                      <a:ext uri="{FF2B5EF4-FFF2-40B4-BE49-F238E27FC236}">
                        <a16:creationId xmlns:a16="http://schemas.microsoft.com/office/drawing/2014/main" id="{AF0EF2A5-9547-0934-88B0-CB195246B4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797551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3" name="椭圆 52">
                    <a:extLst>
                      <a:ext uri="{FF2B5EF4-FFF2-40B4-BE49-F238E27FC236}">
                        <a16:creationId xmlns:a16="http://schemas.microsoft.com/office/drawing/2014/main" id="{4AB146B9-FE08-07B1-8099-5C11EBBD26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010276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4" name="椭圆 53">
                    <a:extLst>
                      <a:ext uri="{FF2B5EF4-FFF2-40B4-BE49-F238E27FC236}">
                        <a16:creationId xmlns:a16="http://schemas.microsoft.com/office/drawing/2014/main" id="{88B05EA5-56F3-094E-C937-A92767DFC6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23001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5" name="椭圆 54">
                    <a:extLst>
                      <a:ext uri="{FF2B5EF4-FFF2-40B4-BE49-F238E27FC236}">
                        <a16:creationId xmlns:a16="http://schemas.microsoft.com/office/drawing/2014/main" id="{B8FBEF9F-8228-D8CD-468D-0B351DA3A0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40488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6" name="椭圆 55">
                    <a:extLst>
                      <a:ext uri="{FF2B5EF4-FFF2-40B4-BE49-F238E27FC236}">
                        <a16:creationId xmlns:a16="http://schemas.microsoft.com/office/drawing/2014/main" id="{95AC54DD-9856-1086-FE89-74873941F8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367338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7" name="椭圆 56">
                    <a:extLst>
                      <a:ext uri="{FF2B5EF4-FFF2-40B4-BE49-F238E27FC236}">
                        <a16:creationId xmlns:a16="http://schemas.microsoft.com/office/drawing/2014/main" id="{26DF4088-1861-6AEF-C563-381F3139BA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80063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8" name="椭圆 57">
                    <a:extLst>
                      <a:ext uri="{FF2B5EF4-FFF2-40B4-BE49-F238E27FC236}">
                        <a16:creationId xmlns:a16="http://schemas.microsoft.com/office/drawing/2014/main" id="{3C2120E2-A721-02A6-8C08-7225EE031A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797551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59" name="椭圆 58">
                    <a:extLst>
                      <a:ext uri="{FF2B5EF4-FFF2-40B4-BE49-F238E27FC236}">
                        <a16:creationId xmlns:a16="http://schemas.microsoft.com/office/drawing/2014/main" id="{4BCAFCD1-B94B-9026-D89F-EC046632B5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010276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0" name="椭圆 59">
                    <a:extLst>
                      <a:ext uri="{FF2B5EF4-FFF2-40B4-BE49-F238E27FC236}">
                        <a16:creationId xmlns:a16="http://schemas.microsoft.com/office/drawing/2014/main" id="{B7CBFE42-ED09-EDD3-66E5-4B2557F100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23001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61" name="椭圆 60">
                    <a:extLst>
                      <a:ext uri="{FF2B5EF4-FFF2-40B4-BE49-F238E27FC236}">
                        <a16:creationId xmlns:a16="http://schemas.microsoft.com/office/drawing/2014/main" id="{7C8F335E-AAB8-C2E2-48E8-1B89BEC075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40488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8F745226-9E99-6FD8-93D9-048D7B4A7164}"/>
                  </a:ext>
                </a:extLst>
              </p:cNvPr>
              <p:cNvGrpSpPr/>
              <p:nvPr/>
            </p:nvGrpSpPr>
            <p:grpSpPr>
              <a:xfrm>
                <a:off x="11224018" y="3913054"/>
                <a:ext cx="589764" cy="582903"/>
                <a:chOff x="5003800" y="445797"/>
                <a:chExt cx="589764" cy="582903"/>
              </a:xfrm>
            </p:grpSpPr>
            <p:sp>
              <p:nvSpPr>
                <p:cNvPr id="42" name="任意多边形: 形状 41">
                  <a:extLst>
                    <a:ext uri="{FF2B5EF4-FFF2-40B4-BE49-F238E27FC236}">
                      <a16:creationId xmlns:a16="http://schemas.microsoft.com/office/drawing/2014/main" id="{63068C49-7F02-8910-CBD6-7F21313CE2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52465" y="445797"/>
                  <a:ext cx="441099" cy="441098"/>
                </a:xfrm>
                <a:custGeom>
                  <a:avLst/>
                  <a:gdLst>
                    <a:gd name="T0" fmla="*/ 49 w 60"/>
                    <a:gd name="T1" fmla="*/ 28 h 60"/>
                    <a:gd name="T2" fmla="*/ 60 w 60"/>
                    <a:gd name="T3" fmla="*/ 30 h 60"/>
                    <a:gd name="T4" fmla="*/ 49 w 60"/>
                    <a:gd name="T5" fmla="*/ 32 h 60"/>
                    <a:gd name="T6" fmla="*/ 32 w 60"/>
                    <a:gd name="T7" fmla="*/ 49 h 60"/>
                    <a:gd name="T8" fmla="*/ 30 w 60"/>
                    <a:gd name="T9" fmla="*/ 60 h 60"/>
                    <a:gd name="T10" fmla="*/ 28 w 60"/>
                    <a:gd name="T11" fmla="*/ 49 h 60"/>
                    <a:gd name="T12" fmla="*/ 11 w 60"/>
                    <a:gd name="T13" fmla="*/ 32 h 60"/>
                    <a:gd name="T14" fmla="*/ 0 w 60"/>
                    <a:gd name="T15" fmla="*/ 30 h 60"/>
                    <a:gd name="T16" fmla="*/ 11 w 60"/>
                    <a:gd name="T17" fmla="*/ 28 h 60"/>
                    <a:gd name="T18" fmla="*/ 28 w 60"/>
                    <a:gd name="T19" fmla="*/ 11 h 60"/>
                    <a:gd name="T20" fmla="*/ 30 w 60"/>
                    <a:gd name="T21" fmla="*/ 0 h 60"/>
                    <a:gd name="T22" fmla="*/ 32 w 60"/>
                    <a:gd name="T23" fmla="*/ 11 h 60"/>
                    <a:gd name="T24" fmla="*/ 49 w 60"/>
                    <a:gd name="T25" fmla="*/ 28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0" h="60">
                      <a:moveTo>
                        <a:pt x="49" y="28"/>
                      </a:move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49" y="32"/>
                        <a:pt x="49" y="32"/>
                        <a:pt x="49" y="32"/>
                      </a:cubicBezTo>
                      <a:cubicBezTo>
                        <a:pt x="40" y="34"/>
                        <a:pt x="34" y="40"/>
                        <a:pt x="32" y="49"/>
                      </a:cubicBez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28" y="49"/>
                        <a:pt x="28" y="49"/>
                        <a:pt x="28" y="49"/>
                      </a:cubicBezTo>
                      <a:cubicBezTo>
                        <a:pt x="26" y="40"/>
                        <a:pt x="20" y="34"/>
                        <a:pt x="11" y="32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11" y="28"/>
                        <a:pt x="11" y="28"/>
                        <a:pt x="11" y="28"/>
                      </a:cubicBezTo>
                      <a:cubicBezTo>
                        <a:pt x="20" y="26"/>
                        <a:pt x="26" y="20"/>
                        <a:pt x="28" y="11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2" y="11"/>
                        <a:pt x="32" y="11"/>
                        <a:pt x="32" y="11"/>
                      </a:cubicBezTo>
                      <a:cubicBezTo>
                        <a:pt x="34" y="20"/>
                        <a:pt x="40" y="26"/>
                        <a:pt x="49" y="28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6533C654-6298-F394-836B-9BFBBF09A09F}"/>
                    </a:ext>
                  </a:extLst>
                </p:cNvPr>
                <p:cNvSpPr/>
                <p:nvPr/>
              </p:nvSpPr>
              <p:spPr>
                <a:xfrm>
                  <a:off x="5003800" y="939800"/>
                  <a:ext cx="88900" cy="88900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42D1520-EF51-7925-C7E2-F7D17B5EB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D4688A8-E107-1BFA-1A86-888C5FDE4F9B}"/>
              </a:ext>
            </a:extLst>
          </p:cNvPr>
          <p:cNvSpPr txBox="1"/>
          <p:nvPr/>
        </p:nvSpPr>
        <p:spPr>
          <a:xfrm>
            <a:off x="1681390" y="3242020"/>
            <a:ext cx="3202582" cy="2552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/>
              <a:t>1</a:t>
            </a:r>
            <a:r>
              <a:rPr lang="zh-CN" altLang="en-US" sz="1200" dirty="0"/>
              <a:t>，解决问题的方法和思路上得到了很大的提升，不会时长出现手足无措的表现，之前有问题问度娘，如今能针对不同去不同的地方去查询；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en-US" altLang="zh-CN" sz="1200" dirty="0"/>
              <a:t>2</a:t>
            </a:r>
            <a:r>
              <a:rPr lang="zh-CN" altLang="en-US" sz="1200" dirty="0"/>
              <a:t>，在有新需求时也会很快找到实现方法，在团队讨论实现方式时也能提一些自己的意见。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en-US" altLang="zh-CN" sz="1200" dirty="0"/>
              <a:t>3</a:t>
            </a:r>
            <a:r>
              <a:rPr lang="zh-CN" altLang="en-US" sz="1200" dirty="0"/>
              <a:t>，工作技能上也得到了一些提升，例如在对项目做</a:t>
            </a:r>
            <a:r>
              <a:rPr lang="en-US" altLang="zh-CN" sz="1200" dirty="0"/>
              <a:t>SEO</a:t>
            </a:r>
            <a:r>
              <a:rPr lang="zh-CN" altLang="en-US" sz="1200" dirty="0"/>
              <a:t>优化时使用了</a:t>
            </a:r>
            <a:r>
              <a:rPr lang="en-US" altLang="zh-CN" sz="1200" dirty="0" err="1"/>
              <a:t>nuxt</a:t>
            </a:r>
            <a:r>
              <a:rPr lang="zh-CN" altLang="en-US" sz="1200" dirty="0"/>
              <a:t>框架；在开发需求管理平台式尝试使用量</a:t>
            </a:r>
            <a:r>
              <a:rPr lang="en-US" altLang="zh-CN" sz="1200" dirty="0"/>
              <a:t>vue3</a:t>
            </a:r>
            <a:r>
              <a:rPr lang="zh-CN" altLang="en-US" sz="1200" dirty="0"/>
              <a:t>框架等。</a:t>
            </a:r>
            <a:endParaRPr lang="en-US" altLang="zh-CN" sz="12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CBBD718-65ED-B3CA-F5C2-14EACBEFBF60}"/>
              </a:ext>
            </a:extLst>
          </p:cNvPr>
          <p:cNvSpPr txBox="1"/>
          <p:nvPr/>
        </p:nvSpPr>
        <p:spPr>
          <a:xfrm>
            <a:off x="7337967" y="3162615"/>
            <a:ext cx="3401898" cy="2275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/>
              <a:t>1</a:t>
            </a:r>
            <a:r>
              <a:rPr lang="zh-CN" altLang="en-US" sz="1200" dirty="0"/>
              <a:t>，性格上的急躁不能有效的控制，在一些问题短时间没有解决的情况下会很躁动无法静下心来去思考，工作上的提现就是，向庄思宇和宋振求助描述问题时，很快自己就发现了问题所在了，所以很多时候不是问题有多难，而是无法静下心来去研究。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en-US" altLang="zh-CN" sz="1200" dirty="0"/>
              <a:t>2</a:t>
            </a:r>
            <a:r>
              <a:rPr lang="zh-CN" altLang="en-US" sz="1200" dirty="0"/>
              <a:t>，对项目讨论参与度不高，更多的时候是埋头开发。对需求的理解度不高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607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399" y="3488295"/>
            <a:ext cx="5496949" cy="757130"/>
          </a:xfrm>
        </p:spPr>
        <p:txBody>
          <a:bodyPr/>
          <a:lstStyle/>
          <a:p>
            <a:r>
              <a:rPr lang="zh-CN" altLang="en-US" dirty="0"/>
              <a:t>工作体会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4D1FE49-9623-C1F0-9954-73A13BD377E5}"/>
              </a:ext>
            </a:extLst>
          </p:cNvPr>
          <p:cNvSpPr txBox="1">
            <a:spLocks/>
          </p:cNvSpPr>
          <p:nvPr/>
        </p:nvSpPr>
        <p:spPr>
          <a:xfrm>
            <a:off x="660400" y="2715412"/>
            <a:ext cx="5496948" cy="75713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zh-CN" dirty="0"/>
              <a:t>03.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9675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C91C69B8-DA4D-4AF2-4B82-5B74E66C41A3}"/>
              </a:ext>
            </a:extLst>
          </p:cNvPr>
          <p:cNvGrpSpPr/>
          <p:nvPr/>
        </p:nvGrpSpPr>
        <p:grpSpPr>
          <a:xfrm>
            <a:off x="0" y="324462"/>
            <a:ext cx="11720683" cy="6533538"/>
            <a:chOff x="0" y="324462"/>
            <a:chExt cx="11720683" cy="6533538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920A62A4-DD0B-EDFA-BA8E-763617C79DA4}"/>
                </a:ext>
              </a:extLst>
            </p:cNvPr>
            <p:cNvGrpSpPr/>
            <p:nvPr/>
          </p:nvGrpSpPr>
          <p:grpSpPr>
            <a:xfrm>
              <a:off x="0" y="324462"/>
              <a:ext cx="11720683" cy="6533538"/>
              <a:chOff x="0" y="324462"/>
              <a:chExt cx="11720683" cy="6533538"/>
            </a:xfrm>
          </p:grpSpPr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BC164446-9D45-88C8-94D2-496268FF9A9A}"/>
                  </a:ext>
                </a:extLst>
              </p:cNvPr>
              <p:cNvGrpSpPr/>
              <p:nvPr/>
            </p:nvGrpSpPr>
            <p:grpSpPr>
              <a:xfrm>
                <a:off x="0" y="3429000"/>
                <a:ext cx="3499761" cy="3429000"/>
                <a:chOff x="0" y="3429000"/>
                <a:chExt cx="3499761" cy="3429000"/>
              </a:xfrm>
            </p:grpSpPr>
            <p:sp>
              <p:nvSpPr>
                <p:cNvPr id="39" name="任意多边形: 形状 38">
                  <a:extLst>
                    <a:ext uri="{FF2B5EF4-FFF2-40B4-BE49-F238E27FC236}">
                      <a16:creationId xmlns:a16="http://schemas.microsoft.com/office/drawing/2014/main" id="{53A11791-8DBD-4C8F-A567-48E3BB7A7F22}"/>
                    </a:ext>
                  </a:extLst>
                </p:cNvPr>
                <p:cNvSpPr/>
                <p:nvPr/>
              </p:nvSpPr>
              <p:spPr>
                <a:xfrm>
                  <a:off x="0" y="3429000"/>
                  <a:ext cx="2754327" cy="3429000"/>
                </a:xfrm>
                <a:custGeom>
                  <a:avLst/>
                  <a:gdLst>
                    <a:gd name="connsiteX0" fmla="*/ 889776 w 3188324"/>
                    <a:gd name="connsiteY0" fmla="*/ 0 h 3969304"/>
                    <a:gd name="connsiteX1" fmla="*/ 3188324 w 3188324"/>
                    <a:gd name="connsiteY1" fmla="*/ 2298548 h 3969304"/>
                    <a:gd name="connsiteX2" fmla="*/ 2515095 w 3188324"/>
                    <a:gd name="connsiteY2" fmla="*/ 3923867 h 3969304"/>
                    <a:gd name="connsiteX3" fmla="*/ 2465102 w 3188324"/>
                    <a:gd name="connsiteY3" fmla="*/ 3969304 h 3969304"/>
                    <a:gd name="connsiteX4" fmla="*/ 0 w 3188324"/>
                    <a:gd name="connsiteY4" fmla="*/ 3969304 h 3969304"/>
                    <a:gd name="connsiteX5" fmla="*/ 0 w 3188324"/>
                    <a:gd name="connsiteY5" fmla="*/ 178830 h 3969304"/>
                    <a:gd name="connsiteX6" fmla="*/ 206258 w 3188324"/>
                    <a:gd name="connsiteY6" fmla="*/ 103338 h 3969304"/>
                    <a:gd name="connsiteX7" fmla="*/ 889776 w 3188324"/>
                    <a:gd name="connsiteY7" fmla="*/ 0 h 39693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188324" h="3969304">
                      <a:moveTo>
                        <a:pt x="889776" y="0"/>
                      </a:moveTo>
                      <a:cubicBezTo>
                        <a:pt x="2159229" y="0"/>
                        <a:pt x="3188324" y="1029095"/>
                        <a:pt x="3188324" y="2298548"/>
                      </a:cubicBezTo>
                      <a:cubicBezTo>
                        <a:pt x="3188324" y="2933275"/>
                        <a:pt x="2931050" y="3507912"/>
                        <a:pt x="2515095" y="3923867"/>
                      </a:cubicBezTo>
                      <a:lnTo>
                        <a:pt x="2465102" y="3969304"/>
                      </a:lnTo>
                      <a:lnTo>
                        <a:pt x="0" y="3969304"/>
                      </a:lnTo>
                      <a:lnTo>
                        <a:pt x="0" y="178830"/>
                      </a:lnTo>
                      <a:lnTo>
                        <a:pt x="206258" y="103338"/>
                      </a:lnTo>
                      <a:cubicBezTo>
                        <a:pt x="422181" y="36179"/>
                        <a:pt x="651754" y="0"/>
                        <a:pt x="889776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4" name="组合 3">
                  <a:extLst>
                    <a:ext uri="{FF2B5EF4-FFF2-40B4-BE49-F238E27FC236}">
                      <a16:creationId xmlns:a16="http://schemas.microsoft.com/office/drawing/2014/main" id="{A8C42F14-3DAF-D7BD-7608-C3E414CC6023}"/>
                    </a:ext>
                  </a:extLst>
                </p:cNvPr>
                <p:cNvGrpSpPr/>
                <p:nvPr/>
              </p:nvGrpSpPr>
              <p:grpSpPr>
                <a:xfrm>
                  <a:off x="2616997" y="6075364"/>
                  <a:ext cx="882764" cy="320672"/>
                  <a:chOff x="5367338" y="-2305050"/>
                  <a:chExt cx="1149350" cy="417512"/>
                </a:xfrm>
                <a:solidFill>
                  <a:schemeClr val="accent1">
                    <a:lumMod val="40000"/>
                    <a:lumOff val="60000"/>
                  </a:schemeClr>
                </a:solidFill>
              </p:grpSpPr>
              <p:sp>
                <p:nvSpPr>
                  <p:cNvPr id="7" name="椭圆 6">
                    <a:extLst>
                      <a:ext uri="{FF2B5EF4-FFF2-40B4-BE49-F238E27FC236}">
                        <a16:creationId xmlns:a16="http://schemas.microsoft.com/office/drawing/2014/main" id="{5D690AA7-BEA3-F1AC-10D2-B61EBAC00A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367338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8" name="椭圆 7">
                    <a:extLst>
                      <a:ext uri="{FF2B5EF4-FFF2-40B4-BE49-F238E27FC236}">
                        <a16:creationId xmlns:a16="http://schemas.microsoft.com/office/drawing/2014/main" id="{41F1B6D1-5F63-5BFB-F054-E4B78B8D4C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80063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0" name="椭圆 9">
                    <a:extLst>
                      <a:ext uri="{FF2B5EF4-FFF2-40B4-BE49-F238E27FC236}">
                        <a16:creationId xmlns:a16="http://schemas.microsoft.com/office/drawing/2014/main" id="{D18C793B-3B06-5462-004A-7B36CDA59F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797551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6" name="椭圆 15">
                    <a:extLst>
                      <a:ext uri="{FF2B5EF4-FFF2-40B4-BE49-F238E27FC236}">
                        <a16:creationId xmlns:a16="http://schemas.microsoft.com/office/drawing/2014/main" id="{113FDB73-EB10-A8E3-FEA4-BA93CA469E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010276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5" name="椭圆 24">
                    <a:extLst>
                      <a:ext uri="{FF2B5EF4-FFF2-40B4-BE49-F238E27FC236}">
                        <a16:creationId xmlns:a16="http://schemas.microsoft.com/office/drawing/2014/main" id="{9425541D-007D-94DD-274D-6A0930C700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23001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6" name="椭圆 25">
                    <a:extLst>
                      <a:ext uri="{FF2B5EF4-FFF2-40B4-BE49-F238E27FC236}">
                        <a16:creationId xmlns:a16="http://schemas.microsoft.com/office/drawing/2014/main" id="{0DAB9C06-69F1-7D29-39A4-EC06164E92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40488" y="-2305050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7" name="椭圆 26">
                    <a:extLst>
                      <a:ext uri="{FF2B5EF4-FFF2-40B4-BE49-F238E27FC236}">
                        <a16:creationId xmlns:a16="http://schemas.microsoft.com/office/drawing/2014/main" id="{B324747E-F550-F5D5-B944-81231DDDA6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367338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8" name="椭圆 27">
                    <a:extLst>
                      <a:ext uri="{FF2B5EF4-FFF2-40B4-BE49-F238E27FC236}">
                        <a16:creationId xmlns:a16="http://schemas.microsoft.com/office/drawing/2014/main" id="{DB80C807-9BB5-526A-8F9E-90D819C8EA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80063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9" name="椭圆 28">
                    <a:extLst>
                      <a:ext uri="{FF2B5EF4-FFF2-40B4-BE49-F238E27FC236}">
                        <a16:creationId xmlns:a16="http://schemas.microsoft.com/office/drawing/2014/main" id="{E0C853C8-2252-4CB3-47DD-1CE31A8E0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797551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0" name="椭圆 29">
                    <a:extLst>
                      <a:ext uri="{FF2B5EF4-FFF2-40B4-BE49-F238E27FC236}">
                        <a16:creationId xmlns:a16="http://schemas.microsoft.com/office/drawing/2014/main" id="{3B6428E4-BF78-1630-EAF0-5C8E1ED7A6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010276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1" name="椭圆 30">
                    <a:extLst>
                      <a:ext uri="{FF2B5EF4-FFF2-40B4-BE49-F238E27FC236}">
                        <a16:creationId xmlns:a16="http://schemas.microsoft.com/office/drawing/2014/main" id="{AA6DFCDA-09E5-CE09-3F8E-EC3FDD688D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23001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2" name="椭圆 31">
                    <a:extLst>
                      <a:ext uri="{FF2B5EF4-FFF2-40B4-BE49-F238E27FC236}">
                        <a16:creationId xmlns:a16="http://schemas.microsoft.com/office/drawing/2014/main" id="{0E9F3A06-7C9E-D8A4-E297-AD39F8849F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40488" y="-2135188"/>
                    <a:ext cx="76200" cy="7620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3" name="椭圆 32">
                    <a:extLst>
                      <a:ext uri="{FF2B5EF4-FFF2-40B4-BE49-F238E27FC236}">
                        <a16:creationId xmlns:a16="http://schemas.microsoft.com/office/drawing/2014/main" id="{8349CFEE-E9FC-9285-5171-4A00C3E36F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367338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4" name="椭圆 33">
                    <a:extLst>
                      <a:ext uri="{FF2B5EF4-FFF2-40B4-BE49-F238E27FC236}">
                        <a16:creationId xmlns:a16="http://schemas.microsoft.com/office/drawing/2014/main" id="{4F398D1E-B489-EEEB-8901-DC2ED060D3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80063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5" name="椭圆 34">
                    <a:extLst>
                      <a:ext uri="{FF2B5EF4-FFF2-40B4-BE49-F238E27FC236}">
                        <a16:creationId xmlns:a16="http://schemas.microsoft.com/office/drawing/2014/main" id="{FEC61C48-D07D-915C-E726-6DF9161426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797551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6" name="椭圆 35">
                    <a:extLst>
                      <a:ext uri="{FF2B5EF4-FFF2-40B4-BE49-F238E27FC236}">
                        <a16:creationId xmlns:a16="http://schemas.microsoft.com/office/drawing/2014/main" id="{6731D983-8C96-D048-681E-889A095DA4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010276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7" name="椭圆 36">
                    <a:extLst>
                      <a:ext uri="{FF2B5EF4-FFF2-40B4-BE49-F238E27FC236}">
                        <a16:creationId xmlns:a16="http://schemas.microsoft.com/office/drawing/2014/main" id="{31C27EDB-A08B-229E-891A-C1559EE3F1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23001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38" name="椭圆 37">
                    <a:extLst>
                      <a:ext uri="{FF2B5EF4-FFF2-40B4-BE49-F238E27FC236}">
                        <a16:creationId xmlns:a16="http://schemas.microsoft.com/office/drawing/2014/main" id="{63C03546-CABB-4114-FDEA-9A0D6181D2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40488" y="-1965325"/>
                    <a:ext cx="76200" cy="77787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4EEF3695-E777-4B2D-BF9E-ED8E86297915}"/>
                  </a:ext>
                </a:extLst>
              </p:cNvPr>
              <p:cNvGrpSpPr/>
              <p:nvPr/>
            </p:nvGrpSpPr>
            <p:grpSpPr>
              <a:xfrm>
                <a:off x="10312606" y="324462"/>
                <a:ext cx="1408077" cy="704238"/>
                <a:chOff x="10312606" y="324462"/>
                <a:chExt cx="1408077" cy="704238"/>
              </a:xfrm>
            </p:grpSpPr>
            <p:sp>
              <p:nvSpPr>
                <p:cNvPr id="41" name="椭圆 40">
                  <a:extLst>
                    <a:ext uri="{FF2B5EF4-FFF2-40B4-BE49-F238E27FC236}">
                      <a16:creationId xmlns:a16="http://schemas.microsoft.com/office/drawing/2014/main" id="{ADD5A737-1557-4B97-B637-FE72FBE41D74}"/>
                    </a:ext>
                  </a:extLst>
                </p:cNvPr>
                <p:cNvSpPr/>
                <p:nvPr/>
              </p:nvSpPr>
              <p:spPr>
                <a:xfrm>
                  <a:off x="11088334" y="396351"/>
                  <a:ext cx="632349" cy="632349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椭圆 41">
                  <a:extLst>
                    <a:ext uri="{FF2B5EF4-FFF2-40B4-BE49-F238E27FC236}">
                      <a16:creationId xmlns:a16="http://schemas.microsoft.com/office/drawing/2014/main" id="{707D4DE4-EB75-6ECC-D6EA-50082C89B756}"/>
                    </a:ext>
                  </a:extLst>
                </p:cNvPr>
                <p:cNvSpPr/>
                <p:nvPr/>
              </p:nvSpPr>
              <p:spPr>
                <a:xfrm>
                  <a:off x="10312606" y="324462"/>
                  <a:ext cx="108651" cy="108651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59FB16BF-56F4-8C2E-0517-C6D615742657}"/>
                </a:ext>
              </a:extLst>
            </p:cNvPr>
            <p:cNvGrpSpPr/>
            <p:nvPr/>
          </p:nvGrpSpPr>
          <p:grpSpPr>
            <a:xfrm>
              <a:off x="660400" y="1130300"/>
              <a:ext cx="10858500" cy="5295412"/>
              <a:chOff x="660400" y="1130300"/>
              <a:chExt cx="10858500" cy="5295412"/>
            </a:xfrm>
          </p:grpSpPr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1ABC33E8-3563-B3A7-8BCE-4C1AB3F71FCD}"/>
                  </a:ext>
                </a:extLst>
              </p:cNvPr>
              <p:cNvGrpSpPr/>
              <p:nvPr/>
            </p:nvGrpSpPr>
            <p:grpSpPr>
              <a:xfrm>
                <a:off x="1248889" y="2095558"/>
                <a:ext cx="4847111" cy="4330154"/>
                <a:chOff x="1248889" y="2095558"/>
                <a:chExt cx="4847111" cy="4330154"/>
              </a:xfrm>
            </p:grpSpPr>
            <p:sp>
              <p:nvSpPr>
                <p:cNvPr id="5" name="矩形: 圆顶角 4">
                  <a:extLst>
                    <a:ext uri="{FF2B5EF4-FFF2-40B4-BE49-F238E27FC236}">
                      <a16:creationId xmlns:a16="http://schemas.microsoft.com/office/drawing/2014/main" id="{487266E9-62B8-1B32-8FA9-B9EFE432BF5F}"/>
                    </a:ext>
                  </a:extLst>
                </p:cNvPr>
                <p:cNvSpPr/>
                <p:nvPr/>
              </p:nvSpPr>
              <p:spPr>
                <a:xfrm>
                  <a:off x="1248889" y="2095558"/>
                  <a:ext cx="4501744" cy="1808456"/>
                </a:xfrm>
                <a:prstGeom prst="round2SameRect">
                  <a:avLst>
                    <a:gd name="adj1" fmla="val 3423"/>
                    <a:gd name="adj2" fmla="val 3406"/>
                  </a:avLst>
                </a:prstGeom>
                <a:blipFill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 t="-12318" b="-12146"/>
                  </a:stretch>
                </a:blipFill>
                <a:ln w="38100">
                  <a:noFill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grpSp>
              <p:nvGrpSpPr>
                <p:cNvPr id="15" name="组合 14">
                  <a:extLst>
                    <a:ext uri="{FF2B5EF4-FFF2-40B4-BE49-F238E27FC236}">
                      <a16:creationId xmlns:a16="http://schemas.microsoft.com/office/drawing/2014/main" id="{325A917F-2AEE-DCFD-3F8A-E065BB58D9DD}"/>
                    </a:ext>
                  </a:extLst>
                </p:cNvPr>
                <p:cNvGrpSpPr/>
                <p:nvPr/>
              </p:nvGrpSpPr>
              <p:grpSpPr>
                <a:xfrm>
                  <a:off x="3229761" y="3508780"/>
                  <a:ext cx="540000" cy="540000"/>
                  <a:chOff x="4832648" y="5322484"/>
                  <a:chExt cx="540000" cy="540000"/>
                </a:xfrm>
              </p:grpSpPr>
              <p:sp>
                <p:nvSpPr>
                  <p:cNvPr id="19" name="文本框 18">
                    <a:extLst>
                      <a:ext uri="{FF2B5EF4-FFF2-40B4-BE49-F238E27FC236}">
                        <a16:creationId xmlns:a16="http://schemas.microsoft.com/office/drawing/2014/main" id="{365BDDD2-3C83-3B1F-A9FD-9239FC192F72}"/>
                      </a:ext>
                    </a:extLst>
                  </p:cNvPr>
                  <p:cNvSpPr txBox="1"/>
                  <p:nvPr/>
                </p:nvSpPr>
                <p:spPr>
                  <a:xfrm>
                    <a:off x="4832648" y="5322484"/>
                    <a:ext cx="540000" cy="5400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/>
                  <a:p>
                    <a:pPr algn="ctr"/>
                    <a:endParaRPr kumimoji="1" lang="zh-CN" altLang="en-US" sz="2000" b="1" dirty="0">
                      <a:noFill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任意多边形: 形状 19">
                    <a:extLst>
                      <a:ext uri="{FF2B5EF4-FFF2-40B4-BE49-F238E27FC236}">
                        <a16:creationId xmlns:a16="http://schemas.microsoft.com/office/drawing/2014/main" id="{33C9C1EE-8690-253A-A920-E9E426BAA960}"/>
                      </a:ext>
                    </a:extLst>
                  </p:cNvPr>
                  <p:cNvSpPr/>
                  <p:nvPr/>
                </p:nvSpPr>
                <p:spPr>
                  <a:xfrm>
                    <a:off x="4974781" y="5457240"/>
                    <a:ext cx="255734" cy="270488"/>
                  </a:xfrm>
                  <a:custGeom>
                    <a:avLst/>
                    <a:gdLst>
                      <a:gd name="connsiteX0" fmla="*/ 371955 w 495300"/>
                      <a:gd name="connsiteY0" fmla="*/ 621 h 523875"/>
                      <a:gd name="connsiteX1" fmla="*/ 400530 w 495300"/>
                      <a:gd name="connsiteY1" fmla="*/ 29196 h 523875"/>
                      <a:gd name="connsiteX2" fmla="*/ 400530 w 495300"/>
                      <a:gd name="connsiteY2" fmla="*/ 133971 h 523875"/>
                      <a:gd name="connsiteX3" fmla="*/ 371955 w 495300"/>
                      <a:gd name="connsiteY3" fmla="*/ 162546 h 523875"/>
                      <a:gd name="connsiteX4" fmla="*/ 257655 w 495300"/>
                      <a:gd name="connsiteY4" fmla="*/ 162546 h 523875"/>
                      <a:gd name="connsiteX5" fmla="*/ 257655 w 495300"/>
                      <a:gd name="connsiteY5" fmla="*/ 286371 h 523875"/>
                      <a:gd name="connsiteX6" fmla="*/ 419580 w 495300"/>
                      <a:gd name="connsiteY6" fmla="*/ 286371 h 523875"/>
                      <a:gd name="connsiteX7" fmla="*/ 457680 w 495300"/>
                      <a:gd name="connsiteY7" fmla="*/ 322566 h 523875"/>
                      <a:gd name="connsiteX8" fmla="*/ 457680 w 495300"/>
                      <a:gd name="connsiteY8" fmla="*/ 324471 h 523875"/>
                      <a:gd name="connsiteX9" fmla="*/ 457680 w 495300"/>
                      <a:gd name="connsiteY9" fmla="*/ 429246 h 523875"/>
                      <a:gd name="connsiteX10" fmla="*/ 476730 w 495300"/>
                      <a:gd name="connsiteY10" fmla="*/ 429246 h 523875"/>
                      <a:gd name="connsiteX11" fmla="*/ 495780 w 495300"/>
                      <a:gd name="connsiteY11" fmla="*/ 448296 h 523875"/>
                      <a:gd name="connsiteX12" fmla="*/ 495780 w 495300"/>
                      <a:gd name="connsiteY12" fmla="*/ 505446 h 523875"/>
                      <a:gd name="connsiteX13" fmla="*/ 476730 w 495300"/>
                      <a:gd name="connsiteY13" fmla="*/ 524496 h 523875"/>
                      <a:gd name="connsiteX14" fmla="*/ 419580 w 495300"/>
                      <a:gd name="connsiteY14" fmla="*/ 524496 h 523875"/>
                      <a:gd name="connsiteX15" fmla="*/ 400530 w 495300"/>
                      <a:gd name="connsiteY15" fmla="*/ 505446 h 523875"/>
                      <a:gd name="connsiteX16" fmla="*/ 400530 w 495300"/>
                      <a:gd name="connsiteY16" fmla="*/ 448296 h 523875"/>
                      <a:gd name="connsiteX17" fmla="*/ 419580 w 495300"/>
                      <a:gd name="connsiteY17" fmla="*/ 429246 h 523875"/>
                      <a:gd name="connsiteX18" fmla="*/ 438630 w 495300"/>
                      <a:gd name="connsiteY18" fmla="*/ 429246 h 523875"/>
                      <a:gd name="connsiteX19" fmla="*/ 438630 w 495300"/>
                      <a:gd name="connsiteY19" fmla="*/ 324471 h 523875"/>
                      <a:gd name="connsiteX20" fmla="*/ 420533 w 495300"/>
                      <a:gd name="connsiteY20" fmla="*/ 305421 h 523875"/>
                      <a:gd name="connsiteX21" fmla="*/ 419580 w 495300"/>
                      <a:gd name="connsiteY21" fmla="*/ 305421 h 523875"/>
                      <a:gd name="connsiteX22" fmla="*/ 257655 w 495300"/>
                      <a:gd name="connsiteY22" fmla="*/ 305421 h 523875"/>
                      <a:gd name="connsiteX23" fmla="*/ 257655 w 495300"/>
                      <a:gd name="connsiteY23" fmla="*/ 429246 h 523875"/>
                      <a:gd name="connsiteX24" fmla="*/ 276705 w 495300"/>
                      <a:gd name="connsiteY24" fmla="*/ 429246 h 523875"/>
                      <a:gd name="connsiteX25" fmla="*/ 295755 w 495300"/>
                      <a:gd name="connsiteY25" fmla="*/ 448296 h 523875"/>
                      <a:gd name="connsiteX26" fmla="*/ 295755 w 495300"/>
                      <a:gd name="connsiteY26" fmla="*/ 505446 h 523875"/>
                      <a:gd name="connsiteX27" fmla="*/ 276705 w 495300"/>
                      <a:gd name="connsiteY27" fmla="*/ 524496 h 523875"/>
                      <a:gd name="connsiteX28" fmla="*/ 219555 w 495300"/>
                      <a:gd name="connsiteY28" fmla="*/ 524496 h 523875"/>
                      <a:gd name="connsiteX29" fmla="*/ 200505 w 495300"/>
                      <a:gd name="connsiteY29" fmla="*/ 505446 h 523875"/>
                      <a:gd name="connsiteX30" fmla="*/ 200505 w 495300"/>
                      <a:gd name="connsiteY30" fmla="*/ 448296 h 523875"/>
                      <a:gd name="connsiteX31" fmla="*/ 219555 w 495300"/>
                      <a:gd name="connsiteY31" fmla="*/ 429246 h 523875"/>
                      <a:gd name="connsiteX32" fmla="*/ 238605 w 495300"/>
                      <a:gd name="connsiteY32" fmla="*/ 429246 h 523875"/>
                      <a:gd name="connsiteX33" fmla="*/ 238605 w 495300"/>
                      <a:gd name="connsiteY33" fmla="*/ 305421 h 523875"/>
                      <a:gd name="connsiteX34" fmla="*/ 76680 w 495300"/>
                      <a:gd name="connsiteY34" fmla="*/ 305421 h 523875"/>
                      <a:gd name="connsiteX35" fmla="*/ 57630 w 495300"/>
                      <a:gd name="connsiteY35" fmla="*/ 323519 h 523875"/>
                      <a:gd name="connsiteX36" fmla="*/ 57630 w 495300"/>
                      <a:gd name="connsiteY36" fmla="*/ 324471 h 523875"/>
                      <a:gd name="connsiteX37" fmla="*/ 57630 w 495300"/>
                      <a:gd name="connsiteY37" fmla="*/ 429246 h 523875"/>
                      <a:gd name="connsiteX38" fmla="*/ 76680 w 495300"/>
                      <a:gd name="connsiteY38" fmla="*/ 429246 h 523875"/>
                      <a:gd name="connsiteX39" fmla="*/ 95730 w 495300"/>
                      <a:gd name="connsiteY39" fmla="*/ 448296 h 523875"/>
                      <a:gd name="connsiteX40" fmla="*/ 95730 w 495300"/>
                      <a:gd name="connsiteY40" fmla="*/ 505446 h 523875"/>
                      <a:gd name="connsiteX41" fmla="*/ 76680 w 495300"/>
                      <a:gd name="connsiteY41" fmla="*/ 524496 h 523875"/>
                      <a:gd name="connsiteX42" fmla="*/ 19530 w 495300"/>
                      <a:gd name="connsiteY42" fmla="*/ 524496 h 523875"/>
                      <a:gd name="connsiteX43" fmla="*/ 480 w 495300"/>
                      <a:gd name="connsiteY43" fmla="*/ 505446 h 523875"/>
                      <a:gd name="connsiteX44" fmla="*/ 480 w 495300"/>
                      <a:gd name="connsiteY44" fmla="*/ 448296 h 523875"/>
                      <a:gd name="connsiteX45" fmla="*/ 19530 w 495300"/>
                      <a:gd name="connsiteY45" fmla="*/ 429246 h 523875"/>
                      <a:gd name="connsiteX46" fmla="*/ 38580 w 495300"/>
                      <a:gd name="connsiteY46" fmla="*/ 429246 h 523875"/>
                      <a:gd name="connsiteX47" fmla="*/ 38580 w 495300"/>
                      <a:gd name="connsiteY47" fmla="*/ 324471 h 523875"/>
                      <a:gd name="connsiteX48" fmla="*/ 74775 w 495300"/>
                      <a:gd name="connsiteY48" fmla="*/ 286371 h 523875"/>
                      <a:gd name="connsiteX49" fmla="*/ 76680 w 495300"/>
                      <a:gd name="connsiteY49" fmla="*/ 286371 h 523875"/>
                      <a:gd name="connsiteX50" fmla="*/ 238605 w 495300"/>
                      <a:gd name="connsiteY50" fmla="*/ 286371 h 523875"/>
                      <a:gd name="connsiteX51" fmla="*/ 238605 w 495300"/>
                      <a:gd name="connsiteY51" fmla="*/ 162546 h 523875"/>
                      <a:gd name="connsiteX52" fmla="*/ 124305 w 495300"/>
                      <a:gd name="connsiteY52" fmla="*/ 162546 h 523875"/>
                      <a:gd name="connsiteX53" fmla="*/ 95730 w 495300"/>
                      <a:gd name="connsiteY53" fmla="*/ 133971 h 523875"/>
                      <a:gd name="connsiteX54" fmla="*/ 95730 w 495300"/>
                      <a:gd name="connsiteY54" fmla="*/ 29196 h 523875"/>
                      <a:gd name="connsiteX55" fmla="*/ 124305 w 495300"/>
                      <a:gd name="connsiteY55" fmla="*/ 621 h 523875"/>
                      <a:gd name="connsiteX56" fmla="*/ 371955 w 495300"/>
                      <a:gd name="connsiteY56" fmla="*/ 621 h 523875"/>
                      <a:gd name="connsiteX57" fmla="*/ 148118 w 495300"/>
                      <a:gd name="connsiteY57" fmla="*/ 95871 h 523875"/>
                      <a:gd name="connsiteX58" fmla="*/ 133830 w 495300"/>
                      <a:gd name="connsiteY58" fmla="*/ 110159 h 523875"/>
                      <a:gd name="connsiteX59" fmla="*/ 148118 w 495300"/>
                      <a:gd name="connsiteY59" fmla="*/ 124446 h 523875"/>
                      <a:gd name="connsiteX60" fmla="*/ 162405 w 495300"/>
                      <a:gd name="connsiteY60" fmla="*/ 110159 h 523875"/>
                      <a:gd name="connsiteX61" fmla="*/ 148118 w 495300"/>
                      <a:gd name="connsiteY61" fmla="*/ 95871 h 523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</a:cxnLst>
                    <a:rect l="l" t="t" r="r" b="b"/>
                    <a:pathLst>
                      <a:path w="495300" h="523875">
                        <a:moveTo>
                          <a:pt x="371955" y="621"/>
                        </a:moveTo>
                        <a:cubicBezTo>
                          <a:pt x="388148" y="621"/>
                          <a:pt x="400530" y="13004"/>
                          <a:pt x="400530" y="29196"/>
                        </a:cubicBezTo>
                        <a:lnTo>
                          <a:pt x="400530" y="133971"/>
                        </a:lnTo>
                        <a:cubicBezTo>
                          <a:pt x="400530" y="150164"/>
                          <a:pt x="388148" y="162546"/>
                          <a:pt x="371955" y="162546"/>
                        </a:cubicBezTo>
                        <a:lnTo>
                          <a:pt x="257655" y="162546"/>
                        </a:lnTo>
                        <a:lnTo>
                          <a:pt x="257655" y="286371"/>
                        </a:lnTo>
                        <a:lnTo>
                          <a:pt x="419580" y="286371"/>
                        </a:lnTo>
                        <a:cubicBezTo>
                          <a:pt x="439583" y="286371"/>
                          <a:pt x="456727" y="302564"/>
                          <a:pt x="457680" y="322566"/>
                        </a:cubicBezTo>
                        <a:lnTo>
                          <a:pt x="457680" y="324471"/>
                        </a:lnTo>
                        <a:lnTo>
                          <a:pt x="457680" y="429246"/>
                        </a:lnTo>
                        <a:lnTo>
                          <a:pt x="476730" y="429246"/>
                        </a:lnTo>
                        <a:cubicBezTo>
                          <a:pt x="487208" y="429246"/>
                          <a:pt x="495780" y="437819"/>
                          <a:pt x="495780" y="448296"/>
                        </a:cubicBezTo>
                        <a:lnTo>
                          <a:pt x="495780" y="505446"/>
                        </a:lnTo>
                        <a:cubicBezTo>
                          <a:pt x="495780" y="515924"/>
                          <a:pt x="487208" y="524496"/>
                          <a:pt x="476730" y="524496"/>
                        </a:cubicBezTo>
                        <a:lnTo>
                          <a:pt x="419580" y="524496"/>
                        </a:lnTo>
                        <a:cubicBezTo>
                          <a:pt x="409102" y="524496"/>
                          <a:pt x="400530" y="515924"/>
                          <a:pt x="400530" y="505446"/>
                        </a:cubicBezTo>
                        <a:lnTo>
                          <a:pt x="400530" y="448296"/>
                        </a:lnTo>
                        <a:cubicBezTo>
                          <a:pt x="400530" y="437819"/>
                          <a:pt x="409102" y="429246"/>
                          <a:pt x="419580" y="429246"/>
                        </a:cubicBezTo>
                        <a:lnTo>
                          <a:pt x="438630" y="429246"/>
                        </a:lnTo>
                        <a:lnTo>
                          <a:pt x="438630" y="324471"/>
                        </a:lnTo>
                        <a:cubicBezTo>
                          <a:pt x="438630" y="313994"/>
                          <a:pt x="431010" y="306374"/>
                          <a:pt x="420533" y="305421"/>
                        </a:cubicBezTo>
                        <a:lnTo>
                          <a:pt x="419580" y="305421"/>
                        </a:lnTo>
                        <a:lnTo>
                          <a:pt x="257655" y="305421"/>
                        </a:lnTo>
                        <a:lnTo>
                          <a:pt x="257655" y="429246"/>
                        </a:lnTo>
                        <a:lnTo>
                          <a:pt x="276705" y="429246"/>
                        </a:lnTo>
                        <a:cubicBezTo>
                          <a:pt x="287183" y="429246"/>
                          <a:pt x="295755" y="437819"/>
                          <a:pt x="295755" y="448296"/>
                        </a:cubicBezTo>
                        <a:lnTo>
                          <a:pt x="295755" y="505446"/>
                        </a:lnTo>
                        <a:cubicBezTo>
                          <a:pt x="295755" y="515924"/>
                          <a:pt x="287183" y="524496"/>
                          <a:pt x="276705" y="524496"/>
                        </a:cubicBezTo>
                        <a:lnTo>
                          <a:pt x="219555" y="524496"/>
                        </a:lnTo>
                        <a:cubicBezTo>
                          <a:pt x="209077" y="524496"/>
                          <a:pt x="200505" y="515924"/>
                          <a:pt x="200505" y="505446"/>
                        </a:cubicBezTo>
                        <a:lnTo>
                          <a:pt x="200505" y="448296"/>
                        </a:lnTo>
                        <a:cubicBezTo>
                          <a:pt x="200505" y="437819"/>
                          <a:pt x="209077" y="429246"/>
                          <a:pt x="219555" y="429246"/>
                        </a:cubicBezTo>
                        <a:lnTo>
                          <a:pt x="238605" y="429246"/>
                        </a:lnTo>
                        <a:lnTo>
                          <a:pt x="238605" y="305421"/>
                        </a:lnTo>
                        <a:lnTo>
                          <a:pt x="76680" y="305421"/>
                        </a:lnTo>
                        <a:cubicBezTo>
                          <a:pt x="66202" y="305421"/>
                          <a:pt x="58583" y="313041"/>
                          <a:pt x="57630" y="323519"/>
                        </a:cubicBezTo>
                        <a:lnTo>
                          <a:pt x="57630" y="324471"/>
                        </a:lnTo>
                        <a:lnTo>
                          <a:pt x="57630" y="429246"/>
                        </a:lnTo>
                        <a:lnTo>
                          <a:pt x="76680" y="429246"/>
                        </a:lnTo>
                        <a:cubicBezTo>
                          <a:pt x="87158" y="429246"/>
                          <a:pt x="95730" y="437819"/>
                          <a:pt x="95730" y="448296"/>
                        </a:cubicBezTo>
                        <a:lnTo>
                          <a:pt x="95730" y="505446"/>
                        </a:lnTo>
                        <a:cubicBezTo>
                          <a:pt x="95730" y="515924"/>
                          <a:pt x="87158" y="524496"/>
                          <a:pt x="76680" y="524496"/>
                        </a:cubicBezTo>
                        <a:lnTo>
                          <a:pt x="19530" y="524496"/>
                        </a:lnTo>
                        <a:cubicBezTo>
                          <a:pt x="9052" y="524496"/>
                          <a:pt x="480" y="515924"/>
                          <a:pt x="480" y="505446"/>
                        </a:cubicBezTo>
                        <a:lnTo>
                          <a:pt x="480" y="448296"/>
                        </a:lnTo>
                        <a:cubicBezTo>
                          <a:pt x="480" y="437819"/>
                          <a:pt x="9052" y="429246"/>
                          <a:pt x="19530" y="429246"/>
                        </a:cubicBezTo>
                        <a:lnTo>
                          <a:pt x="38580" y="429246"/>
                        </a:lnTo>
                        <a:lnTo>
                          <a:pt x="38580" y="324471"/>
                        </a:lnTo>
                        <a:cubicBezTo>
                          <a:pt x="38580" y="304469"/>
                          <a:pt x="54773" y="287324"/>
                          <a:pt x="74775" y="286371"/>
                        </a:cubicBezTo>
                        <a:lnTo>
                          <a:pt x="76680" y="286371"/>
                        </a:lnTo>
                        <a:lnTo>
                          <a:pt x="238605" y="286371"/>
                        </a:lnTo>
                        <a:lnTo>
                          <a:pt x="238605" y="162546"/>
                        </a:lnTo>
                        <a:lnTo>
                          <a:pt x="124305" y="162546"/>
                        </a:lnTo>
                        <a:cubicBezTo>
                          <a:pt x="108112" y="162546"/>
                          <a:pt x="95730" y="150164"/>
                          <a:pt x="95730" y="133971"/>
                        </a:cubicBezTo>
                        <a:lnTo>
                          <a:pt x="95730" y="29196"/>
                        </a:lnTo>
                        <a:cubicBezTo>
                          <a:pt x="95730" y="13004"/>
                          <a:pt x="108112" y="621"/>
                          <a:pt x="124305" y="621"/>
                        </a:cubicBezTo>
                        <a:lnTo>
                          <a:pt x="371955" y="621"/>
                        </a:lnTo>
                        <a:close/>
                        <a:moveTo>
                          <a:pt x="148118" y="95871"/>
                        </a:moveTo>
                        <a:cubicBezTo>
                          <a:pt x="140498" y="95871"/>
                          <a:pt x="133830" y="102539"/>
                          <a:pt x="133830" y="110159"/>
                        </a:cubicBezTo>
                        <a:cubicBezTo>
                          <a:pt x="133830" y="117779"/>
                          <a:pt x="140498" y="124446"/>
                          <a:pt x="148118" y="124446"/>
                        </a:cubicBezTo>
                        <a:cubicBezTo>
                          <a:pt x="155737" y="124446"/>
                          <a:pt x="162405" y="117779"/>
                          <a:pt x="162405" y="110159"/>
                        </a:cubicBezTo>
                        <a:cubicBezTo>
                          <a:pt x="162405" y="102539"/>
                          <a:pt x="155737" y="95871"/>
                          <a:pt x="148118" y="95871"/>
                        </a:cubicBezTo>
                        <a:close/>
                      </a:path>
                    </a:pathLst>
                  </a:custGeom>
                  <a:solidFill>
                    <a:schemeClr val="lt1">
                      <a:lumMod val="10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41A90A20-EAE2-A82F-CA63-BDCA9F821649}"/>
                    </a:ext>
                  </a:extLst>
                </p:cNvPr>
                <p:cNvSpPr/>
                <p:nvPr/>
              </p:nvSpPr>
              <p:spPr>
                <a:xfrm>
                  <a:off x="1441526" y="4704343"/>
                  <a:ext cx="4654474" cy="172136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en-US" altLang="zh-CN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 </a:t>
                  </a: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     在开发工作中，团队合作和沟通是推动项目进程的关键因素；在本年的开发工作中，团队通过整体会议，小组会议，单独沟通等可以实现项目的正常推进；但仍有不足，在需求变动时，会存在只通知负责模块的人员，其他成员可能不知情，可能导致关联模块开发延误的情况；其次我个人也存在一些问题，例如在与后端联调的过程中叙述不清楚，性格急躁说话语气较重等。</a:t>
                  </a:r>
                  <a:endParaRPr kumimoji="1"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FB5A2AA1-04E2-5D98-8AA6-B2BE00FACB34}"/>
                    </a:ext>
                  </a:extLst>
                </p:cNvPr>
                <p:cNvSpPr txBox="1"/>
                <p:nvPr/>
              </p:nvSpPr>
              <p:spPr>
                <a:xfrm>
                  <a:off x="1703013" y="4250200"/>
                  <a:ext cx="3593497" cy="40011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b" anchorCtr="0">
                  <a:spAutoFit/>
                </a:bodyPr>
                <a:lstStyle/>
                <a:p>
                  <a:pPr algn="ctr"/>
                  <a:r>
                    <a:rPr kumimoji="1" lang="zh-CN" altLang="en-US" sz="2000" b="1" dirty="0">
                      <a:cs typeface="+mn-ea"/>
                      <a:sym typeface="+mn-lt"/>
                    </a:rPr>
                    <a:t>团队合作</a:t>
                  </a:r>
                  <a:endParaRPr kumimoji="1" lang="en-US" altLang="zh-CN" sz="2000" b="1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B3A02EEA-52AF-BE80-9BCD-9C4D98FBE90A}"/>
                  </a:ext>
                </a:extLst>
              </p:cNvPr>
              <p:cNvGrpSpPr/>
              <p:nvPr/>
            </p:nvGrpSpPr>
            <p:grpSpPr>
              <a:xfrm>
                <a:off x="6441368" y="2095558"/>
                <a:ext cx="4501744" cy="4328936"/>
                <a:chOff x="6441368" y="2095558"/>
                <a:chExt cx="4501744" cy="4328936"/>
              </a:xfrm>
            </p:grpSpPr>
            <p:sp>
              <p:nvSpPr>
                <p:cNvPr id="6" name="矩形: 圆顶角 5">
                  <a:extLst>
                    <a:ext uri="{FF2B5EF4-FFF2-40B4-BE49-F238E27FC236}">
                      <a16:creationId xmlns:a16="http://schemas.microsoft.com/office/drawing/2014/main" id="{AD4820EE-297D-26F7-2514-DF29F389E4AD}"/>
                    </a:ext>
                  </a:extLst>
                </p:cNvPr>
                <p:cNvSpPr/>
                <p:nvPr/>
              </p:nvSpPr>
              <p:spPr>
                <a:xfrm>
                  <a:off x="6441368" y="2095558"/>
                  <a:ext cx="4501744" cy="1808456"/>
                </a:xfrm>
                <a:prstGeom prst="round2SameRect">
                  <a:avLst>
                    <a:gd name="adj1" fmla="val 3423"/>
                    <a:gd name="adj2" fmla="val 3406"/>
                  </a:avLst>
                </a:prstGeom>
                <a:blipFill>
                  <a:blip r:embed="rId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 t="-33184" b="-32719"/>
                  </a:stretch>
                </a:blipFill>
                <a:ln w="38100">
                  <a:noFill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grpSp>
              <p:nvGrpSpPr>
                <p:cNvPr id="9" name="组合 8">
                  <a:extLst>
                    <a:ext uri="{FF2B5EF4-FFF2-40B4-BE49-F238E27FC236}">
                      <a16:creationId xmlns:a16="http://schemas.microsoft.com/office/drawing/2014/main" id="{DB92DF21-5422-CA4A-610C-E33B53FDBDD1}"/>
                    </a:ext>
                  </a:extLst>
                </p:cNvPr>
                <p:cNvGrpSpPr/>
                <p:nvPr/>
              </p:nvGrpSpPr>
              <p:grpSpPr>
                <a:xfrm>
                  <a:off x="8422240" y="3508780"/>
                  <a:ext cx="540000" cy="540000"/>
                  <a:chOff x="5714737" y="5599496"/>
                  <a:chExt cx="540000" cy="540000"/>
                </a:xfrm>
              </p:grpSpPr>
              <p:sp>
                <p:nvSpPr>
                  <p:cNvPr id="13" name="文本框 12">
                    <a:extLst>
                      <a:ext uri="{FF2B5EF4-FFF2-40B4-BE49-F238E27FC236}">
                        <a16:creationId xmlns:a16="http://schemas.microsoft.com/office/drawing/2014/main" id="{D3A6D441-9D50-CD5C-3434-197DA6AE9E9C}"/>
                      </a:ext>
                    </a:extLst>
                  </p:cNvPr>
                  <p:cNvSpPr txBox="1"/>
                  <p:nvPr/>
                </p:nvSpPr>
                <p:spPr>
                  <a:xfrm>
                    <a:off x="5714737" y="5599496"/>
                    <a:ext cx="540000" cy="5400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</p:spPr>
                <p:txBody>
                  <a:bodyPr wrap="none" lIns="108000" tIns="108000" rIns="108000" bIns="108000" rtlCol="0" anchor="ctr" anchorCtr="0">
                    <a:noAutofit/>
                  </a:bodyPr>
                  <a:lstStyle/>
                  <a:p>
                    <a:pPr algn="ctr"/>
                    <a:endParaRPr kumimoji="1" lang="zh-CN" altLang="en-US" sz="2000" b="1" dirty="0">
                      <a:noFill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" name="任意多边形: 形状 13">
                    <a:extLst>
                      <a:ext uri="{FF2B5EF4-FFF2-40B4-BE49-F238E27FC236}">
                        <a16:creationId xmlns:a16="http://schemas.microsoft.com/office/drawing/2014/main" id="{3A96C913-86C5-943C-3AF4-8610BA2AA45B}"/>
                      </a:ext>
                    </a:extLst>
                  </p:cNvPr>
                  <p:cNvSpPr/>
                  <p:nvPr/>
                </p:nvSpPr>
                <p:spPr>
                  <a:xfrm>
                    <a:off x="5847034" y="5766219"/>
                    <a:ext cx="275406" cy="206554"/>
                  </a:xfrm>
                  <a:custGeom>
                    <a:avLst/>
                    <a:gdLst>
                      <a:gd name="connsiteX0" fmla="*/ 505433 w 533400"/>
                      <a:gd name="connsiteY0" fmla="*/ 621 h 400050"/>
                      <a:gd name="connsiteX1" fmla="*/ 534008 w 533400"/>
                      <a:gd name="connsiteY1" fmla="*/ 29196 h 400050"/>
                      <a:gd name="connsiteX2" fmla="*/ 534008 w 533400"/>
                      <a:gd name="connsiteY2" fmla="*/ 372096 h 400050"/>
                      <a:gd name="connsiteX3" fmla="*/ 505433 w 533400"/>
                      <a:gd name="connsiteY3" fmla="*/ 400671 h 400050"/>
                      <a:gd name="connsiteX4" fmla="*/ 29183 w 533400"/>
                      <a:gd name="connsiteY4" fmla="*/ 400671 h 400050"/>
                      <a:gd name="connsiteX5" fmla="*/ 608 w 533400"/>
                      <a:gd name="connsiteY5" fmla="*/ 372096 h 400050"/>
                      <a:gd name="connsiteX6" fmla="*/ 608 w 533400"/>
                      <a:gd name="connsiteY6" fmla="*/ 29196 h 400050"/>
                      <a:gd name="connsiteX7" fmla="*/ 29183 w 533400"/>
                      <a:gd name="connsiteY7" fmla="*/ 621 h 400050"/>
                      <a:gd name="connsiteX8" fmla="*/ 505433 w 533400"/>
                      <a:gd name="connsiteY8" fmla="*/ 621 h 400050"/>
                      <a:gd name="connsiteX9" fmla="*/ 391133 w 533400"/>
                      <a:gd name="connsiteY9" fmla="*/ 198741 h 400050"/>
                      <a:gd name="connsiteX10" fmla="*/ 351128 w 533400"/>
                      <a:gd name="connsiteY10" fmla="*/ 204456 h 400050"/>
                      <a:gd name="connsiteX11" fmla="*/ 351128 w 533400"/>
                      <a:gd name="connsiteY11" fmla="*/ 204456 h 400050"/>
                      <a:gd name="connsiteX12" fmla="*/ 267308 w 533400"/>
                      <a:gd name="connsiteY12" fmla="*/ 315899 h 400050"/>
                      <a:gd name="connsiteX13" fmla="*/ 264451 w 533400"/>
                      <a:gd name="connsiteY13" fmla="*/ 318756 h 400050"/>
                      <a:gd name="connsiteX14" fmla="*/ 224446 w 533400"/>
                      <a:gd name="connsiteY14" fmla="*/ 318756 h 400050"/>
                      <a:gd name="connsiteX15" fmla="*/ 224446 w 533400"/>
                      <a:gd name="connsiteY15" fmla="*/ 318756 h 400050"/>
                      <a:gd name="connsiteX16" fmla="*/ 162533 w 533400"/>
                      <a:gd name="connsiteY16" fmla="*/ 257796 h 400050"/>
                      <a:gd name="connsiteX17" fmla="*/ 160628 w 533400"/>
                      <a:gd name="connsiteY17" fmla="*/ 255891 h 400050"/>
                      <a:gd name="connsiteX18" fmla="*/ 120623 w 533400"/>
                      <a:gd name="connsiteY18" fmla="*/ 259701 h 400050"/>
                      <a:gd name="connsiteX19" fmla="*/ 120623 w 533400"/>
                      <a:gd name="connsiteY19" fmla="*/ 259701 h 400050"/>
                      <a:gd name="connsiteX20" fmla="*/ 32993 w 533400"/>
                      <a:gd name="connsiteY20" fmla="*/ 366381 h 400050"/>
                      <a:gd name="connsiteX21" fmla="*/ 31088 w 533400"/>
                      <a:gd name="connsiteY21" fmla="*/ 372096 h 400050"/>
                      <a:gd name="connsiteX22" fmla="*/ 40613 w 533400"/>
                      <a:gd name="connsiteY22" fmla="*/ 381621 h 400050"/>
                      <a:gd name="connsiteX23" fmla="*/ 40613 w 533400"/>
                      <a:gd name="connsiteY23" fmla="*/ 381621 h 400050"/>
                      <a:gd name="connsiteX24" fmla="*/ 497813 w 533400"/>
                      <a:gd name="connsiteY24" fmla="*/ 381621 h 400050"/>
                      <a:gd name="connsiteX25" fmla="*/ 503528 w 533400"/>
                      <a:gd name="connsiteY25" fmla="*/ 379716 h 400050"/>
                      <a:gd name="connsiteX26" fmla="*/ 506386 w 533400"/>
                      <a:gd name="connsiteY26" fmla="*/ 366381 h 400050"/>
                      <a:gd name="connsiteX27" fmla="*/ 506386 w 533400"/>
                      <a:gd name="connsiteY27" fmla="*/ 366381 h 400050"/>
                      <a:gd name="connsiteX28" fmla="*/ 398753 w 533400"/>
                      <a:gd name="connsiteY28" fmla="*/ 205409 h 400050"/>
                      <a:gd name="connsiteX29" fmla="*/ 391133 w 533400"/>
                      <a:gd name="connsiteY29" fmla="*/ 198741 h 400050"/>
                      <a:gd name="connsiteX30" fmla="*/ 95858 w 533400"/>
                      <a:gd name="connsiteY30" fmla="*/ 57771 h 400050"/>
                      <a:gd name="connsiteX31" fmla="*/ 57758 w 533400"/>
                      <a:gd name="connsiteY31" fmla="*/ 95871 h 400050"/>
                      <a:gd name="connsiteX32" fmla="*/ 95858 w 533400"/>
                      <a:gd name="connsiteY32" fmla="*/ 133971 h 400050"/>
                      <a:gd name="connsiteX33" fmla="*/ 133958 w 533400"/>
                      <a:gd name="connsiteY33" fmla="*/ 95871 h 400050"/>
                      <a:gd name="connsiteX34" fmla="*/ 95858 w 533400"/>
                      <a:gd name="connsiteY34" fmla="*/ 57771 h 400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533400" h="400050">
                        <a:moveTo>
                          <a:pt x="505433" y="621"/>
                        </a:moveTo>
                        <a:cubicBezTo>
                          <a:pt x="521626" y="621"/>
                          <a:pt x="534008" y="13004"/>
                          <a:pt x="534008" y="29196"/>
                        </a:cubicBezTo>
                        <a:lnTo>
                          <a:pt x="534008" y="372096"/>
                        </a:lnTo>
                        <a:cubicBezTo>
                          <a:pt x="534008" y="388289"/>
                          <a:pt x="521626" y="400671"/>
                          <a:pt x="505433" y="400671"/>
                        </a:cubicBezTo>
                        <a:lnTo>
                          <a:pt x="29183" y="400671"/>
                        </a:lnTo>
                        <a:cubicBezTo>
                          <a:pt x="12990" y="400671"/>
                          <a:pt x="608" y="388289"/>
                          <a:pt x="608" y="372096"/>
                        </a:cubicBezTo>
                        <a:lnTo>
                          <a:pt x="608" y="29196"/>
                        </a:lnTo>
                        <a:cubicBezTo>
                          <a:pt x="608" y="13004"/>
                          <a:pt x="12990" y="621"/>
                          <a:pt x="29183" y="621"/>
                        </a:cubicBezTo>
                        <a:lnTo>
                          <a:pt x="505433" y="621"/>
                        </a:lnTo>
                        <a:close/>
                        <a:moveTo>
                          <a:pt x="391133" y="198741"/>
                        </a:moveTo>
                        <a:cubicBezTo>
                          <a:pt x="378751" y="189216"/>
                          <a:pt x="360653" y="192074"/>
                          <a:pt x="351128" y="204456"/>
                        </a:cubicBezTo>
                        <a:lnTo>
                          <a:pt x="351128" y="204456"/>
                        </a:lnTo>
                        <a:lnTo>
                          <a:pt x="267308" y="315899"/>
                        </a:lnTo>
                        <a:cubicBezTo>
                          <a:pt x="266355" y="316851"/>
                          <a:pt x="265403" y="317804"/>
                          <a:pt x="264451" y="318756"/>
                        </a:cubicBezTo>
                        <a:cubicBezTo>
                          <a:pt x="253021" y="330186"/>
                          <a:pt x="234923" y="330186"/>
                          <a:pt x="224446" y="318756"/>
                        </a:cubicBezTo>
                        <a:lnTo>
                          <a:pt x="224446" y="318756"/>
                        </a:lnTo>
                        <a:lnTo>
                          <a:pt x="162533" y="257796"/>
                        </a:lnTo>
                        <a:cubicBezTo>
                          <a:pt x="161580" y="256844"/>
                          <a:pt x="161580" y="256844"/>
                          <a:pt x="160628" y="255891"/>
                        </a:cubicBezTo>
                        <a:cubicBezTo>
                          <a:pt x="148246" y="245414"/>
                          <a:pt x="130148" y="247319"/>
                          <a:pt x="120623" y="259701"/>
                        </a:cubicBezTo>
                        <a:lnTo>
                          <a:pt x="120623" y="259701"/>
                        </a:lnTo>
                        <a:lnTo>
                          <a:pt x="32993" y="366381"/>
                        </a:lnTo>
                        <a:cubicBezTo>
                          <a:pt x="32040" y="368286"/>
                          <a:pt x="31088" y="370191"/>
                          <a:pt x="31088" y="372096"/>
                        </a:cubicBezTo>
                        <a:cubicBezTo>
                          <a:pt x="31088" y="377811"/>
                          <a:pt x="34898" y="381621"/>
                          <a:pt x="40613" y="381621"/>
                        </a:cubicBezTo>
                        <a:lnTo>
                          <a:pt x="40613" y="381621"/>
                        </a:lnTo>
                        <a:lnTo>
                          <a:pt x="497813" y="381621"/>
                        </a:lnTo>
                        <a:cubicBezTo>
                          <a:pt x="499718" y="381621"/>
                          <a:pt x="501623" y="380669"/>
                          <a:pt x="503528" y="379716"/>
                        </a:cubicBezTo>
                        <a:cubicBezTo>
                          <a:pt x="508290" y="376859"/>
                          <a:pt x="509243" y="371144"/>
                          <a:pt x="506386" y="366381"/>
                        </a:cubicBezTo>
                        <a:lnTo>
                          <a:pt x="506386" y="366381"/>
                        </a:lnTo>
                        <a:lnTo>
                          <a:pt x="398753" y="205409"/>
                        </a:lnTo>
                        <a:cubicBezTo>
                          <a:pt x="395896" y="202551"/>
                          <a:pt x="393990" y="200646"/>
                          <a:pt x="391133" y="198741"/>
                        </a:cubicBezTo>
                        <a:close/>
                        <a:moveTo>
                          <a:pt x="95858" y="57771"/>
                        </a:moveTo>
                        <a:cubicBezTo>
                          <a:pt x="74903" y="57771"/>
                          <a:pt x="57758" y="74916"/>
                          <a:pt x="57758" y="95871"/>
                        </a:cubicBezTo>
                        <a:cubicBezTo>
                          <a:pt x="57758" y="116826"/>
                          <a:pt x="74903" y="133971"/>
                          <a:pt x="95858" y="133971"/>
                        </a:cubicBezTo>
                        <a:cubicBezTo>
                          <a:pt x="116813" y="133971"/>
                          <a:pt x="133958" y="116826"/>
                          <a:pt x="133958" y="95871"/>
                        </a:cubicBezTo>
                        <a:cubicBezTo>
                          <a:pt x="133958" y="74916"/>
                          <a:pt x="116813" y="57771"/>
                          <a:pt x="95858" y="57771"/>
                        </a:cubicBezTo>
                        <a:close/>
                      </a:path>
                    </a:pathLst>
                  </a:custGeom>
                  <a:solidFill>
                    <a:schemeClr val="lt1">
                      <a:lumMod val="100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7DA2A537-56C8-0FAF-89F1-09692EB44F62}"/>
                    </a:ext>
                  </a:extLst>
                </p:cNvPr>
                <p:cNvSpPr/>
                <p:nvPr/>
              </p:nvSpPr>
              <p:spPr>
                <a:xfrm>
                  <a:off x="6876725" y="4704343"/>
                  <a:ext cx="3631030" cy="172015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能够高效的完成领导交代下来的任务</a:t>
                  </a:r>
                  <a:endParaRPr kumimoji="1"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能够快速理解需求并从事开发</a:t>
                  </a:r>
                  <a:endParaRPr kumimoji="1"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在小组讨论需求实现计划时提提供一定的解决思路</a:t>
                  </a:r>
                  <a:endParaRPr kumimoji="1"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2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能在同事遇见问题时提供一定的帮助</a:t>
                  </a:r>
                  <a:endParaRPr kumimoji="1"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50000"/>
                    </a:lnSpc>
                  </a:pPr>
                  <a:endParaRPr kumimoji="1"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  <a:p>
                  <a:pPr>
                    <a:lnSpc>
                      <a:spcPct val="150000"/>
                    </a:lnSpc>
                  </a:pPr>
                  <a:endParaRPr kumimoji="1"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9E9547E3-B8A2-D082-61F5-9A9D1AC6BA80}"/>
                    </a:ext>
                  </a:extLst>
                </p:cNvPr>
                <p:cNvSpPr txBox="1"/>
                <p:nvPr/>
              </p:nvSpPr>
              <p:spPr>
                <a:xfrm>
                  <a:off x="6876725" y="4250200"/>
                  <a:ext cx="3631030" cy="40011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b" anchorCtr="0">
                  <a:spAutoFit/>
                </a:bodyPr>
                <a:lstStyle/>
                <a:p>
                  <a:pPr algn="ctr"/>
                  <a:r>
                    <a:rPr kumimoji="1" lang="zh-CN" altLang="en-US" sz="2000" b="1" dirty="0">
                      <a:cs typeface="+mn-ea"/>
                      <a:sym typeface="+mn-lt"/>
                    </a:rPr>
                    <a:t>个人能力</a:t>
                  </a:r>
                  <a:endParaRPr kumimoji="1" lang="en-US" altLang="zh-CN" sz="2000" b="1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5BB82CB-2C1B-636E-8243-3289E730C2B0}"/>
                  </a:ext>
                </a:extLst>
              </p:cNvPr>
              <p:cNvSpPr/>
              <p:nvPr/>
            </p:nvSpPr>
            <p:spPr>
              <a:xfrm>
                <a:off x="660400" y="1130300"/>
                <a:ext cx="10858500" cy="646331"/>
              </a:xfrm>
              <a:prstGeom prst="rect">
                <a:avLst/>
              </a:prstGeom>
            </p:spPr>
            <p:txBody>
              <a:bodyPr wrap="square" anchor="b" anchorCtr="0">
                <a:spAutoFit/>
              </a:bodyPr>
              <a:lstStyle/>
              <a:p>
                <a:pPr algn="ctr">
                  <a:buSzPct val="25000"/>
                </a:pPr>
                <a:r>
                  <a:rPr lang="zh-CN" altLang="en-US" sz="3600" b="1" dirty="0">
                    <a:cs typeface="+mn-ea"/>
                    <a:sym typeface="+mn-lt"/>
                  </a:rPr>
                  <a:t>分享过去的工作感悟</a:t>
                </a:r>
              </a:p>
            </p:txBody>
          </p:sp>
        </p:grp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9D2458B-0581-2046-AB8D-FDD9A03C3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>
                <a:cs typeface="+mn-ea"/>
                <a:sym typeface="+mn-lt"/>
              </a:rPr>
              <a:t>11</a:t>
            </a:fld>
            <a:endParaRPr lang="zh-CN" altLang="en-US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4383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组合 218">
            <a:extLst>
              <a:ext uri="{FF2B5EF4-FFF2-40B4-BE49-F238E27FC236}">
                <a16:creationId xmlns:a16="http://schemas.microsoft.com/office/drawing/2014/main" id="{CA3CB840-A8E9-2D44-242E-2322A1A3858C}"/>
              </a:ext>
            </a:extLst>
          </p:cNvPr>
          <p:cNvGrpSpPr/>
          <p:nvPr/>
        </p:nvGrpSpPr>
        <p:grpSpPr>
          <a:xfrm>
            <a:off x="0" y="813137"/>
            <a:ext cx="12192000" cy="5909566"/>
            <a:chOff x="2547853" y="1080403"/>
            <a:chExt cx="12192000" cy="5909566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507718C2-66F7-2596-EB3E-50B08EAA83D2}"/>
                </a:ext>
              </a:extLst>
            </p:cNvPr>
            <p:cNvSpPr/>
            <p:nvPr/>
          </p:nvSpPr>
          <p:spPr>
            <a:xfrm>
              <a:off x="2547853" y="4379461"/>
              <a:ext cx="12192000" cy="2545311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 w="6055" cap="flat">
              <a:noFill/>
              <a:prstDash val="solid"/>
              <a:miter/>
            </a:ln>
          </p:spPr>
          <p:txBody>
            <a:bodyPr wrap="square" lIns="108000" tIns="108000" rIns="108000" bIns="108000" rtlCol="0" anchor="ctr">
              <a:noAutofit/>
            </a:bodyPr>
            <a:lstStyle/>
            <a:p>
              <a:pPr marL="171450" indent="-171450" algn="ctr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endParaRPr kumimoji="1" lang="zh-CN" altLang="en-US" sz="900" dirty="0">
                <a:solidFill>
                  <a:schemeClr val="tx1"/>
                </a:solidFill>
              </a:endParaRPr>
            </a:p>
          </p:txBody>
        </p:sp>
        <p:grpSp>
          <p:nvGrpSpPr>
            <p:cNvPr id="216" name="组合 215">
              <a:extLst>
                <a:ext uri="{FF2B5EF4-FFF2-40B4-BE49-F238E27FC236}">
                  <a16:creationId xmlns:a16="http://schemas.microsoft.com/office/drawing/2014/main" id="{5EF96CE9-A307-005F-E0C2-39BAA2AD719B}"/>
                </a:ext>
              </a:extLst>
            </p:cNvPr>
            <p:cNvGrpSpPr/>
            <p:nvPr/>
          </p:nvGrpSpPr>
          <p:grpSpPr>
            <a:xfrm>
              <a:off x="2942431" y="3812832"/>
              <a:ext cx="7061334" cy="3177137"/>
              <a:chOff x="2942431" y="3812832"/>
              <a:chExt cx="7061334" cy="3177137"/>
            </a:xfrm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65A16619-C593-4F76-42AD-420087289D45}"/>
                  </a:ext>
                </a:extLst>
              </p:cNvPr>
              <p:cNvSpPr/>
              <p:nvPr/>
            </p:nvSpPr>
            <p:spPr>
              <a:xfrm>
                <a:off x="2942431" y="4590044"/>
                <a:ext cx="7061334" cy="23999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</a:rPr>
                  <a:t>       在本年度的工作中，工作和管理制度上有了较为明显的调整。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</a:rPr>
                  <a:t>       在工作流程上，以往是任务分配下来，各自梳理所负责的模块，然后直接开发；如今在开发之前，小组会首先进行一次会议讨论，制定开发计划和流程，明确各小组人员负责模块间的联系，然后再进行开发，因此，在开发中更为顺利，提升了每个人对需求的整体理解，同时宋振和庄思宇会提出我们代码中存在的问题，并给出修改意见，让我们在改正的工程中提升自己的编码能力。除工作流程外，公司还组织了技术分享会活动，提供了学习新知识的平台。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kumimoji="1" lang="en-US" altLang="zh-CN" sz="1200" dirty="0">
                    <a:solidFill>
                      <a:schemeClr val="tx1"/>
                    </a:solidFill>
                  </a:rPr>
                  <a:t>        </a:t>
                </a:r>
                <a:r>
                  <a:rPr kumimoji="1" lang="zh-CN" altLang="en-US" sz="1200" dirty="0">
                    <a:solidFill>
                      <a:schemeClr val="tx1"/>
                    </a:solidFill>
                  </a:rPr>
                  <a:t>在管理上，完善里公司奖励惩罚制度，每个月都会进行</a:t>
                </a:r>
                <a:r>
                  <a:rPr kumimoji="1" lang="en-US" altLang="zh-CN" sz="1200" dirty="0">
                    <a:solidFill>
                      <a:schemeClr val="tx1"/>
                    </a:solidFill>
                  </a:rPr>
                  <a:t>KPI</a:t>
                </a:r>
                <a:r>
                  <a:rPr kumimoji="1" lang="zh-CN" altLang="en-US" sz="1200" dirty="0">
                    <a:solidFill>
                      <a:schemeClr val="tx1"/>
                    </a:solidFill>
                  </a:rPr>
                  <a:t>考核，直视自己的进步和不足</a:t>
                </a:r>
                <a:endParaRPr kumimoji="1" lang="en-US" altLang="zh-CN" sz="12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kumimoji="1" lang="en-US" altLang="zh-CN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E511FC17-10B0-24FA-9A79-520417314794}"/>
                  </a:ext>
                </a:extLst>
              </p:cNvPr>
              <p:cNvSpPr/>
              <p:nvPr/>
            </p:nvSpPr>
            <p:spPr>
              <a:xfrm>
                <a:off x="3027584" y="3812832"/>
                <a:ext cx="2978149" cy="5258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2000" b="1" dirty="0">
                    <a:solidFill>
                      <a:schemeClr val="accent1"/>
                    </a:solidFill>
                  </a:rPr>
                  <a:t>总结工作</a:t>
                </a:r>
                <a:endParaRPr kumimoji="1" lang="en-US" altLang="zh-CN" sz="2000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3DC88D86-240D-4AA4-EFBC-9940E8140B59}"/>
                </a:ext>
              </a:extLst>
            </p:cNvPr>
            <p:cNvSpPr/>
            <p:nvPr/>
          </p:nvSpPr>
          <p:spPr>
            <a:xfrm>
              <a:off x="4249658" y="4541586"/>
              <a:ext cx="3185579" cy="4609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endParaRPr kumimoji="1"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622DE9D-0357-98F9-541E-A61E958F14D0}"/>
                </a:ext>
              </a:extLst>
            </p:cNvPr>
            <p:cNvSpPr/>
            <p:nvPr/>
          </p:nvSpPr>
          <p:spPr>
            <a:xfrm>
              <a:off x="10470937" y="4541586"/>
              <a:ext cx="3368477" cy="15701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kumimoji="1" lang="en-US" altLang="zh-CN" sz="1200" dirty="0">
                  <a:solidFill>
                    <a:schemeClr val="tx1"/>
                  </a:solidFill>
                </a:rPr>
                <a:t>1</a:t>
              </a:r>
              <a:r>
                <a:rPr kumimoji="1" lang="zh-CN" altLang="en-US" sz="1200" dirty="0">
                  <a:solidFill>
                    <a:schemeClr val="tx1"/>
                  </a:solidFill>
                </a:rPr>
                <a:t>，可以开展更多类似技术分享会的活动；</a:t>
              </a:r>
              <a:r>
                <a:rPr kumimoji="1" lang="en-US" altLang="zh-CN" sz="1200" dirty="0">
                  <a:solidFill>
                    <a:schemeClr val="tx1"/>
                  </a:solidFill>
                </a:rPr>
                <a:t>,</a:t>
              </a:r>
            </a:p>
            <a:p>
              <a:pPr>
                <a:lnSpc>
                  <a:spcPct val="150000"/>
                </a:lnSpc>
              </a:pPr>
              <a:r>
                <a:rPr kumimoji="1" lang="en-US" altLang="zh-CN" sz="1200" dirty="0">
                  <a:solidFill>
                    <a:schemeClr val="tx1"/>
                  </a:solidFill>
                </a:rPr>
                <a:t>2</a:t>
              </a:r>
              <a:r>
                <a:rPr kumimoji="1" lang="zh-CN" altLang="en-US" sz="1200" dirty="0">
                  <a:solidFill>
                    <a:schemeClr val="tx1"/>
                  </a:solidFill>
                </a:rPr>
                <a:t>，在工作中，需求变动的频率太高，希望能有一定的完善；</a:t>
              </a:r>
              <a:endParaRPr kumimoji="1" lang="en-US" altLang="zh-CN" sz="1200" dirty="0">
                <a:solidFill>
                  <a:schemeClr val="tx1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kumimoji="1" lang="en-US" altLang="zh-CN" sz="1200" dirty="0">
                  <a:solidFill>
                    <a:schemeClr val="tx1"/>
                  </a:solidFill>
                </a:rPr>
                <a:t>3</a:t>
              </a:r>
              <a:r>
                <a:rPr kumimoji="1" lang="zh-CN" altLang="en-US" sz="1200" dirty="0">
                  <a:solidFill>
                    <a:schemeClr val="tx1"/>
                  </a:solidFill>
                </a:rPr>
                <a:t>，加强需求同步，仍然存在需求改动后没有同步的现象</a:t>
              </a:r>
              <a:endParaRPr kumimoji="1" lang="en-US" altLang="zh-CN" sz="1200" dirty="0">
                <a:solidFill>
                  <a:schemeClr val="tx1"/>
                </a:solidFill>
              </a:endParaRPr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C1959804-B7BD-156F-679F-D096C73643EC}"/>
                </a:ext>
              </a:extLst>
            </p:cNvPr>
            <p:cNvGrpSpPr/>
            <p:nvPr/>
          </p:nvGrpSpPr>
          <p:grpSpPr>
            <a:xfrm>
              <a:off x="5674903" y="1080403"/>
              <a:ext cx="5856695" cy="2107288"/>
              <a:chOff x="1350963" y="1943100"/>
              <a:chExt cx="9274175" cy="3336926"/>
            </a:xfrm>
          </p:grpSpPr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6772BAEF-BC6B-9F85-587D-A74DD0B14D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35301" y="2165350"/>
                <a:ext cx="1763713" cy="1901825"/>
              </a:xfrm>
              <a:custGeom>
                <a:avLst/>
                <a:gdLst>
                  <a:gd name="T0" fmla="*/ 563 w 579"/>
                  <a:gd name="T1" fmla="*/ 248 h 623"/>
                  <a:gd name="T2" fmla="*/ 544 w 579"/>
                  <a:gd name="T3" fmla="*/ 251 h 623"/>
                  <a:gd name="T4" fmla="*/ 544 w 579"/>
                  <a:gd name="T5" fmla="*/ 588 h 623"/>
                  <a:gd name="T6" fmla="*/ 0 w 579"/>
                  <a:gd name="T7" fmla="*/ 588 h 623"/>
                  <a:gd name="T8" fmla="*/ 0 w 579"/>
                  <a:gd name="T9" fmla="*/ 623 h 623"/>
                  <a:gd name="T10" fmla="*/ 579 w 579"/>
                  <a:gd name="T11" fmla="*/ 623 h 623"/>
                  <a:gd name="T12" fmla="*/ 579 w 579"/>
                  <a:gd name="T13" fmla="*/ 250 h 623"/>
                  <a:gd name="T14" fmla="*/ 563 w 579"/>
                  <a:gd name="T15" fmla="*/ 248 h 623"/>
                  <a:gd name="T16" fmla="*/ 579 w 579"/>
                  <a:gd name="T17" fmla="*/ 0 h 623"/>
                  <a:gd name="T18" fmla="*/ 544 w 579"/>
                  <a:gd name="T19" fmla="*/ 0 h 623"/>
                  <a:gd name="T20" fmla="*/ 544 w 579"/>
                  <a:gd name="T21" fmla="*/ 212 h 623"/>
                  <a:gd name="T22" fmla="*/ 568 w 579"/>
                  <a:gd name="T23" fmla="*/ 209 h 623"/>
                  <a:gd name="T24" fmla="*/ 579 w 579"/>
                  <a:gd name="T25" fmla="*/ 210 h 623"/>
                  <a:gd name="T26" fmla="*/ 579 w 579"/>
                  <a:gd name="T27" fmla="*/ 0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79" h="623">
                    <a:moveTo>
                      <a:pt x="563" y="248"/>
                    </a:moveTo>
                    <a:cubicBezTo>
                      <a:pt x="557" y="248"/>
                      <a:pt x="551" y="249"/>
                      <a:pt x="544" y="251"/>
                    </a:cubicBezTo>
                    <a:cubicBezTo>
                      <a:pt x="544" y="588"/>
                      <a:pt x="544" y="588"/>
                      <a:pt x="544" y="588"/>
                    </a:cubicBezTo>
                    <a:cubicBezTo>
                      <a:pt x="0" y="588"/>
                      <a:pt x="0" y="588"/>
                      <a:pt x="0" y="588"/>
                    </a:cubicBezTo>
                    <a:cubicBezTo>
                      <a:pt x="0" y="623"/>
                      <a:pt x="0" y="623"/>
                      <a:pt x="0" y="623"/>
                    </a:cubicBezTo>
                    <a:cubicBezTo>
                      <a:pt x="579" y="623"/>
                      <a:pt x="579" y="623"/>
                      <a:pt x="579" y="623"/>
                    </a:cubicBezTo>
                    <a:cubicBezTo>
                      <a:pt x="579" y="250"/>
                      <a:pt x="579" y="250"/>
                      <a:pt x="579" y="250"/>
                    </a:cubicBezTo>
                    <a:cubicBezTo>
                      <a:pt x="574" y="249"/>
                      <a:pt x="569" y="248"/>
                      <a:pt x="563" y="248"/>
                    </a:cubicBezTo>
                    <a:moveTo>
                      <a:pt x="579" y="0"/>
                    </a:moveTo>
                    <a:cubicBezTo>
                      <a:pt x="544" y="0"/>
                      <a:pt x="544" y="0"/>
                      <a:pt x="544" y="0"/>
                    </a:cubicBezTo>
                    <a:cubicBezTo>
                      <a:pt x="544" y="212"/>
                      <a:pt x="544" y="212"/>
                      <a:pt x="544" y="212"/>
                    </a:cubicBezTo>
                    <a:cubicBezTo>
                      <a:pt x="552" y="210"/>
                      <a:pt x="560" y="209"/>
                      <a:pt x="568" y="209"/>
                    </a:cubicBezTo>
                    <a:cubicBezTo>
                      <a:pt x="572" y="209"/>
                      <a:pt x="575" y="210"/>
                      <a:pt x="579" y="210"/>
                    </a:cubicBezTo>
                    <a:cubicBezTo>
                      <a:pt x="579" y="0"/>
                      <a:pt x="579" y="0"/>
                      <a:pt x="579" y="0"/>
                    </a:cubicBezTo>
                  </a:path>
                </a:pathLst>
              </a:custGeom>
              <a:solidFill>
                <a:srgbClr val="B4A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id="{16A428C2-EE74-6665-F8E2-BA0ECAB2F4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28938" y="2058988"/>
                <a:ext cx="1763713" cy="1901825"/>
              </a:xfrm>
              <a:custGeom>
                <a:avLst/>
                <a:gdLst>
                  <a:gd name="T0" fmla="*/ 517 w 579"/>
                  <a:gd name="T1" fmla="*/ 165 h 623"/>
                  <a:gd name="T2" fmla="*/ 63 w 579"/>
                  <a:gd name="T3" fmla="*/ 555 h 623"/>
                  <a:gd name="T4" fmla="*/ 76 w 579"/>
                  <a:gd name="T5" fmla="*/ 127 h 623"/>
                  <a:gd name="T6" fmla="*/ 151 w 579"/>
                  <a:gd name="T7" fmla="*/ 103 h 623"/>
                  <a:gd name="T8" fmla="*/ 76 w 579"/>
                  <a:gd name="T9" fmla="*/ 127 h 623"/>
                  <a:gd name="T10" fmla="*/ 193 w 579"/>
                  <a:gd name="T11" fmla="*/ 103 h 623"/>
                  <a:gd name="T12" fmla="*/ 269 w 579"/>
                  <a:gd name="T13" fmla="*/ 127 h 623"/>
                  <a:gd name="T14" fmla="*/ 299 w 579"/>
                  <a:gd name="T15" fmla="*/ 115 h 623"/>
                  <a:gd name="T16" fmla="*/ 398 w 579"/>
                  <a:gd name="T17" fmla="*/ 115 h 623"/>
                  <a:gd name="T18" fmla="*/ 428 w 579"/>
                  <a:gd name="T19" fmla="*/ 127 h 623"/>
                  <a:gd name="T20" fmla="*/ 503 w 579"/>
                  <a:gd name="T21" fmla="*/ 103 h 623"/>
                  <a:gd name="T22" fmla="*/ 428 w 579"/>
                  <a:gd name="T23" fmla="*/ 127 h 623"/>
                  <a:gd name="T24" fmla="*/ 513 w 579"/>
                  <a:gd name="T25" fmla="*/ 1 h 623"/>
                  <a:gd name="T26" fmla="*/ 467 w 579"/>
                  <a:gd name="T27" fmla="*/ 0 h 623"/>
                  <a:gd name="T28" fmla="*/ 507 w 579"/>
                  <a:gd name="T29" fmla="*/ 13 h 623"/>
                  <a:gd name="T30" fmla="*/ 516 w 579"/>
                  <a:gd name="T31" fmla="*/ 16 h 623"/>
                  <a:gd name="T32" fmla="*/ 458 w 579"/>
                  <a:gd name="T33" fmla="*/ 0 h 623"/>
                  <a:gd name="T34" fmla="*/ 429 w 579"/>
                  <a:gd name="T35" fmla="*/ 1 h 623"/>
                  <a:gd name="T36" fmla="*/ 383 w 579"/>
                  <a:gd name="T37" fmla="*/ 2 h 623"/>
                  <a:gd name="T38" fmla="*/ 427 w 579"/>
                  <a:gd name="T39" fmla="*/ 10 h 623"/>
                  <a:gd name="T40" fmla="*/ 404 w 579"/>
                  <a:gd name="T41" fmla="*/ 41 h 623"/>
                  <a:gd name="T42" fmla="*/ 347 w 579"/>
                  <a:gd name="T43" fmla="*/ 0 h 623"/>
                  <a:gd name="T44" fmla="*/ 342 w 579"/>
                  <a:gd name="T45" fmla="*/ 0 h 623"/>
                  <a:gd name="T46" fmla="*/ 319 w 579"/>
                  <a:gd name="T47" fmla="*/ 33 h 623"/>
                  <a:gd name="T48" fmla="*/ 344 w 579"/>
                  <a:gd name="T49" fmla="*/ 10 h 623"/>
                  <a:gd name="T50" fmla="*/ 290 w 579"/>
                  <a:gd name="T51" fmla="*/ 2 h 623"/>
                  <a:gd name="T52" fmla="*/ 260 w 579"/>
                  <a:gd name="T53" fmla="*/ 1 h 623"/>
                  <a:gd name="T54" fmla="*/ 214 w 579"/>
                  <a:gd name="T55" fmla="*/ 0 h 623"/>
                  <a:gd name="T56" fmla="*/ 254 w 579"/>
                  <a:gd name="T57" fmla="*/ 13 h 623"/>
                  <a:gd name="T58" fmla="*/ 263 w 579"/>
                  <a:gd name="T59" fmla="*/ 16 h 623"/>
                  <a:gd name="T60" fmla="*/ 205 w 579"/>
                  <a:gd name="T61" fmla="*/ 0 h 623"/>
                  <a:gd name="T62" fmla="*/ 176 w 579"/>
                  <a:gd name="T63" fmla="*/ 1 h 623"/>
                  <a:gd name="T64" fmla="*/ 130 w 579"/>
                  <a:gd name="T65" fmla="*/ 2 h 623"/>
                  <a:gd name="T66" fmla="*/ 174 w 579"/>
                  <a:gd name="T67" fmla="*/ 10 h 623"/>
                  <a:gd name="T68" fmla="*/ 151 w 579"/>
                  <a:gd name="T69" fmla="*/ 41 h 623"/>
                  <a:gd name="T70" fmla="*/ 94 w 579"/>
                  <a:gd name="T71" fmla="*/ 0 h 623"/>
                  <a:gd name="T72" fmla="*/ 89 w 579"/>
                  <a:gd name="T73" fmla="*/ 0 h 623"/>
                  <a:gd name="T74" fmla="*/ 66 w 579"/>
                  <a:gd name="T75" fmla="*/ 33 h 623"/>
                  <a:gd name="T76" fmla="*/ 91 w 579"/>
                  <a:gd name="T77" fmla="*/ 10 h 623"/>
                  <a:gd name="T78" fmla="*/ 37 w 579"/>
                  <a:gd name="T79" fmla="*/ 2 h 623"/>
                  <a:gd name="T80" fmla="*/ 0 w 579"/>
                  <a:gd name="T81" fmla="*/ 69 h 623"/>
                  <a:gd name="T82" fmla="*/ 23 w 579"/>
                  <a:gd name="T83" fmla="*/ 75 h 623"/>
                  <a:gd name="T84" fmla="*/ 32 w 579"/>
                  <a:gd name="T85" fmla="*/ 80 h 623"/>
                  <a:gd name="T86" fmla="*/ 30 w 579"/>
                  <a:gd name="T87" fmla="*/ 117 h 623"/>
                  <a:gd name="T88" fmla="*/ 0 w 579"/>
                  <a:gd name="T89" fmla="*/ 623 h 623"/>
                  <a:gd name="T90" fmla="*/ 579 w 579"/>
                  <a:gd name="T91" fmla="*/ 286 h 623"/>
                  <a:gd name="T92" fmla="*/ 555 w 579"/>
                  <a:gd name="T93" fmla="*/ 257 h 623"/>
                  <a:gd name="T94" fmla="*/ 563 w 579"/>
                  <a:gd name="T95" fmla="*/ 253 h 623"/>
                  <a:gd name="T96" fmla="*/ 579 w 579"/>
                  <a:gd name="T97" fmla="*/ 35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79" h="623">
                    <a:moveTo>
                      <a:pt x="515" y="164"/>
                    </a:moveTo>
                    <a:cubicBezTo>
                      <a:pt x="515" y="164"/>
                      <a:pt x="515" y="164"/>
                      <a:pt x="515" y="164"/>
                    </a:cubicBezTo>
                    <a:cubicBezTo>
                      <a:pt x="517" y="165"/>
                      <a:pt x="517" y="165"/>
                      <a:pt x="517" y="165"/>
                    </a:cubicBezTo>
                    <a:cubicBezTo>
                      <a:pt x="516" y="165"/>
                      <a:pt x="516" y="165"/>
                      <a:pt x="516" y="165"/>
                    </a:cubicBezTo>
                    <a:cubicBezTo>
                      <a:pt x="516" y="555"/>
                      <a:pt x="516" y="555"/>
                      <a:pt x="516" y="555"/>
                    </a:cubicBezTo>
                    <a:cubicBezTo>
                      <a:pt x="63" y="555"/>
                      <a:pt x="63" y="555"/>
                      <a:pt x="63" y="555"/>
                    </a:cubicBezTo>
                    <a:cubicBezTo>
                      <a:pt x="63" y="164"/>
                      <a:pt x="63" y="164"/>
                      <a:pt x="63" y="164"/>
                    </a:cubicBezTo>
                    <a:cubicBezTo>
                      <a:pt x="515" y="164"/>
                      <a:pt x="515" y="164"/>
                      <a:pt x="515" y="164"/>
                    </a:cubicBezTo>
                    <a:moveTo>
                      <a:pt x="76" y="127"/>
                    </a:moveTo>
                    <a:cubicBezTo>
                      <a:pt x="69" y="127"/>
                      <a:pt x="64" y="121"/>
                      <a:pt x="64" y="115"/>
                    </a:cubicBezTo>
                    <a:cubicBezTo>
                      <a:pt x="64" y="108"/>
                      <a:pt x="69" y="103"/>
                      <a:pt x="76" y="103"/>
                    </a:cubicBezTo>
                    <a:cubicBezTo>
                      <a:pt x="151" y="103"/>
                      <a:pt x="151" y="103"/>
                      <a:pt x="151" y="103"/>
                    </a:cubicBezTo>
                    <a:cubicBezTo>
                      <a:pt x="158" y="103"/>
                      <a:pt x="163" y="108"/>
                      <a:pt x="163" y="115"/>
                    </a:cubicBezTo>
                    <a:cubicBezTo>
                      <a:pt x="163" y="121"/>
                      <a:pt x="158" y="127"/>
                      <a:pt x="151" y="127"/>
                    </a:cubicBezTo>
                    <a:cubicBezTo>
                      <a:pt x="76" y="127"/>
                      <a:pt x="76" y="127"/>
                      <a:pt x="76" y="127"/>
                    </a:cubicBezTo>
                    <a:moveTo>
                      <a:pt x="193" y="127"/>
                    </a:moveTo>
                    <a:cubicBezTo>
                      <a:pt x="187" y="127"/>
                      <a:pt x="181" y="121"/>
                      <a:pt x="181" y="115"/>
                    </a:cubicBezTo>
                    <a:cubicBezTo>
                      <a:pt x="181" y="108"/>
                      <a:pt x="187" y="103"/>
                      <a:pt x="193" y="103"/>
                    </a:cubicBezTo>
                    <a:cubicBezTo>
                      <a:pt x="269" y="103"/>
                      <a:pt x="269" y="103"/>
                      <a:pt x="269" y="103"/>
                    </a:cubicBezTo>
                    <a:cubicBezTo>
                      <a:pt x="275" y="103"/>
                      <a:pt x="280" y="108"/>
                      <a:pt x="280" y="115"/>
                    </a:cubicBezTo>
                    <a:cubicBezTo>
                      <a:pt x="280" y="121"/>
                      <a:pt x="275" y="127"/>
                      <a:pt x="269" y="127"/>
                    </a:cubicBezTo>
                    <a:cubicBezTo>
                      <a:pt x="193" y="127"/>
                      <a:pt x="193" y="127"/>
                      <a:pt x="193" y="127"/>
                    </a:cubicBezTo>
                    <a:moveTo>
                      <a:pt x="311" y="127"/>
                    </a:moveTo>
                    <a:cubicBezTo>
                      <a:pt x="304" y="127"/>
                      <a:pt x="299" y="121"/>
                      <a:pt x="299" y="115"/>
                    </a:cubicBezTo>
                    <a:cubicBezTo>
                      <a:pt x="299" y="108"/>
                      <a:pt x="304" y="103"/>
                      <a:pt x="311" y="103"/>
                    </a:cubicBezTo>
                    <a:cubicBezTo>
                      <a:pt x="386" y="103"/>
                      <a:pt x="386" y="103"/>
                      <a:pt x="386" y="103"/>
                    </a:cubicBezTo>
                    <a:cubicBezTo>
                      <a:pt x="392" y="103"/>
                      <a:pt x="398" y="108"/>
                      <a:pt x="398" y="115"/>
                    </a:cubicBezTo>
                    <a:cubicBezTo>
                      <a:pt x="398" y="121"/>
                      <a:pt x="392" y="127"/>
                      <a:pt x="386" y="127"/>
                    </a:cubicBezTo>
                    <a:cubicBezTo>
                      <a:pt x="311" y="127"/>
                      <a:pt x="311" y="127"/>
                      <a:pt x="311" y="127"/>
                    </a:cubicBezTo>
                    <a:moveTo>
                      <a:pt x="428" y="127"/>
                    </a:moveTo>
                    <a:cubicBezTo>
                      <a:pt x="422" y="127"/>
                      <a:pt x="416" y="121"/>
                      <a:pt x="416" y="115"/>
                    </a:cubicBezTo>
                    <a:cubicBezTo>
                      <a:pt x="416" y="108"/>
                      <a:pt x="422" y="103"/>
                      <a:pt x="428" y="103"/>
                    </a:cubicBezTo>
                    <a:cubicBezTo>
                      <a:pt x="503" y="103"/>
                      <a:pt x="503" y="103"/>
                      <a:pt x="503" y="103"/>
                    </a:cubicBezTo>
                    <a:cubicBezTo>
                      <a:pt x="510" y="103"/>
                      <a:pt x="515" y="108"/>
                      <a:pt x="515" y="115"/>
                    </a:cubicBezTo>
                    <a:cubicBezTo>
                      <a:pt x="515" y="121"/>
                      <a:pt x="510" y="127"/>
                      <a:pt x="503" y="127"/>
                    </a:cubicBezTo>
                    <a:cubicBezTo>
                      <a:pt x="428" y="127"/>
                      <a:pt x="428" y="127"/>
                      <a:pt x="428" y="127"/>
                    </a:cubicBezTo>
                    <a:moveTo>
                      <a:pt x="579" y="0"/>
                    </a:moveTo>
                    <a:cubicBezTo>
                      <a:pt x="515" y="0"/>
                      <a:pt x="515" y="0"/>
                      <a:pt x="515" y="0"/>
                    </a:cubicBezTo>
                    <a:cubicBezTo>
                      <a:pt x="515" y="1"/>
                      <a:pt x="514" y="1"/>
                      <a:pt x="513" y="1"/>
                    </a:cubicBezTo>
                    <a:cubicBezTo>
                      <a:pt x="513" y="1"/>
                      <a:pt x="513" y="1"/>
                      <a:pt x="513" y="1"/>
                    </a:cubicBezTo>
                    <a:cubicBezTo>
                      <a:pt x="512" y="1"/>
                      <a:pt x="511" y="1"/>
                      <a:pt x="510" y="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467" y="1"/>
                      <a:pt x="467" y="1"/>
                      <a:pt x="467" y="2"/>
                    </a:cubicBezTo>
                    <a:cubicBezTo>
                      <a:pt x="467" y="19"/>
                      <a:pt x="476" y="33"/>
                      <a:pt x="488" y="33"/>
                    </a:cubicBezTo>
                    <a:cubicBezTo>
                      <a:pt x="496" y="33"/>
                      <a:pt x="504" y="25"/>
                      <a:pt x="507" y="13"/>
                    </a:cubicBezTo>
                    <a:cubicBezTo>
                      <a:pt x="508" y="11"/>
                      <a:pt x="510" y="10"/>
                      <a:pt x="512" y="10"/>
                    </a:cubicBezTo>
                    <a:cubicBezTo>
                      <a:pt x="512" y="10"/>
                      <a:pt x="512" y="10"/>
                      <a:pt x="513" y="10"/>
                    </a:cubicBezTo>
                    <a:cubicBezTo>
                      <a:pt x="515" y="11"/>
                      <a:pt x="516" y="13"/>
                      <a:pt x="516" y="16"/>
                    </a:cubicBezTo>
                    <a:cubicBezTo>
                      <a:pt x="511" y="31"/>
                      <a:pt x="500" y="41"/>
                      <a:pt x="488" y="41"/>
                    </a:cubicBezTo>
                    <a:cubicBezTo>
                      <a:pt x="472" y="41"/>
                      <a:pt x="458" y="24"/>
                      <a:pt x="458" y="2"/>
                    </a:cubicBezTo>
                    <a:cubicBezTo>
                      <a:pt x="458" y="1"/>
                      <a:pt x="458" y="1"/>
                      <a:pt x="458" y="0"/>
                    </a:cubicBezTo>
                    <a:cubicBezTo>
                      <a:pt x="431" y="0"/>
                      <a:pt x="431" y="0"/>
                      <a:pt x="431" y="0"/>
                    </a:cubicBezTo>
                    <a:cubicBezTo>
                      <a:pt x="431" y="1"/>
                      <a:pt x="430" y="1"/>
                      <a:pt x="429" y="1"/>
                    </a:cubicBezTo>
                    <a:cubicBezTo>
                      <a:pt x="429" y="1"/>
                      <a:pt x="429" y="1"/>
                      <a:pt x="429" y="1"/>
                    </a:cubicBezTo>
                    <a:cubicBezTo>
                      <a:pt x="428" y="1"/>
                      <a:pt x="427" y="1"/>
                      <a:pt x="426" y="0"/>
                    </a:cubicBezTo>
                    <a:cubicBezTo>
                      <a:pt x="383" y="0"/>
                      <a:pt x="383" y="0"/>
                      <a:pt x="383" y="0"/>
                    </a:cubicBezTo>
                    <a:cubicBezTo>
                      <a:pt x="383" y="1"/>
                      <a:pt x="383" y="1"/>
                      <a:pt x="383" y="2"/>
                    </a:cubicBezTo>
                    <a:cubicBezTo>
                      <a:pt x="383" y="19"/>
                      <a:pt x="392" y="33"/>
                      <a:pt x="404" y="33"/>
                    </a:cubicBezTo>
                    <a:cubicBezTo>
                      <a:pt x="412" y="33"/>
                      <a:pt x="420" y="25"/>
                      <a:pt x="423" y="13"/>
                    </a:cubicBezTo>
                    <a:cubicBezTo>
                      <a:pt x="424" y="11"/>
                      <a:pt x="425" y="10"/>
                      <a:pt x="427" y="10"/>
                    </a:cubicBezTo>
                    <a:cubicBezTo>
                      <a:pt x="428" y="10"/>
                      <a:pt x="428" y="10"/>
                      <a:pt x="428" y="10"/>
                    </a:cubicBezTo>
                    <a:cubicBezTo>
                      <a:pt x="431" y="11"/>
                      <a:pt x="432" y="13"/>
                      <a:pt x="431" y="16"/>
                    </a:cubicBezTo>
                    <a:cubicBezTo>
                      <a:pt x="427" y="31"/>
                      <a:pt x="416" y="41"/>
                      <a:pt x="404" y="41"/>
                    </a:cubicBezTo>
                    <a:cubicBezTo>
                      <a:pt x="387" y="41"/>
                      <a:pt x="374" y="24"/>
                      <a:pt x="374" y="2"/>
                    </a:cubicBezTo>
                    <a:cubicBezTo>
                      <a:pt x="374" y="1"/>
                      <a:pt x="374" y="1"/>
                      <a:pt x="374" y="0"/>
                    </a:cubicBezTo>
                    <a:cubicBezTo>
                      <a:pt x="347" y="0"/>
                      <a:pt x="347" y="0"/>
                      <a:pt x="347" y="0"/>
                    </a:cubicBezTo>
                    <a:cubicBezTo>
                      <a:pt x="346" y="1"/>
                      <a:pt x="345" y="1"/>
                      <a:pt x="345" y="1"/>
                    </a:cubicBezTo>
                    <a:cubicBezTo>
                      <a:pt x="345" y="1"/>
                      <a:pt x="344" y="1"/>
                      <a:pt x="344" y="1"/>
                    </a:cubicBezTo>
                    <a:cubicBezTo>
                      <a:pt x="343" y="1"/>
                      <a:pt x="342" y="1"/>
                      <a:pt x="342" y="0"/>
                    </a:cubicBezTo>
                    <a:cubicBezTo>
                      <a:pt x="298" y="0"/>
                      <a:pt x="298" y="0"/>
                      <a:pt x="298" y="0"/>
                    </a:cubicBezTo>
                    <a:cubicBezTo>
                      <a:pt x="298" y="1"/>
                      <a:pt x="298" y="1"/>
                      <a:pt x="298" y="2"/>
                    </a:cubicBezTo>
                    <a:cubicBezTo>
                      <a:pt x="298" y="19"/>
                      <a:pt x="308" y="33"/>
                      <a:pt x="319" y="33"/>
                    </a:cubicBezTo>
                    <a:cubicBezTo>
                      <a:pt x="328" y="33"/>
                      <a:pt x="335" y="25"/>
                      <a:pt x="339" y="13"/>
                    </a:cubicBezTo>
                    <a:cubicBezTo>
                      <a:pt x="339" y="11"/>
                      <a:pt x="341" y="10"/>
                      <a:pt x="343" y="10"/>
                    </a:cubicBezTo>
                    <a:cubicBezTo>
                      <a:pt x="343" y="10"/>
                      <a:pt x="344" y="10"/>
                      <a:pt x="344" y="10"/>
                    </a:cubicBezTo>
                    <a:cubicBezTo>
                      <a:pt x="346" y="11"/>
                      <a:pt x="348" y="13"/>
                      <a:pt x="347" y="16"/>
                    </a:cubicBezTo>
                    <a:cubicBezTo>
                      <a:pt x="343" y="31"/>
                      <a:pt x="332" y="41"/>
                      <a:pt x="319" y="41"/>
                    </a:cubicBezTo>
                    <a:cubicBezTo>
                      <a:pt x="303" y="41"/>
                      <a:pt x="290" y="24"/>
                      <a:pt x="290" y="2"/>
                    </a:cubicBezTo>
                    <a:cubicBezTo>
                      <a:pt x="290" y="1"/>
                      <a:pt x="290" y="1"/>
                      <a:pt x="290" y="0"/>
                    </a:cubicBezTo>
                    <a:cubicBezTo>
                      <a:pt x="262" y="0"/>
                      <a:pt x="262" y="0"/>
                      <a:pt x="262" y="0"/>
                    </a:cubicBezTo>
                    <a:cubicBezTo>
                      <a:pt x="262" y="1"/>
                      <a:pt x="261" y="1"/>
                      <a:pt x="260" y="1"/>
                    </a:cubicBezTo>
                    <a:cubicBezTo>
                      <a:pt x="260" y="1"/>
                      <a:pt x="260" y="1"/>
                      <a:pt x="260" y="1"/>
                    </a:cubicBezTo>
                    <a:cubicBezTo>
                      <a:pt x="259" y="1"/>
                      <a:pt x="258" y="1"/>
                      <a:pt x="257" y="0"/>
                    </a:cubicBezTo>
                    <a:cubicBezTo>
                      <a:pt x="214" y="0"/>
                      <a:pt x="214" y="0"/>
                      <a:pt x="214" y="0"/>
                    </a:cubicBezTo>
                    <a:cubicBezTo>
                      <a:pt x="214" y="1"/>
                      <a:pt x="214" y="1"/>
                      <a:pt x="214" y="2"/>
                    </a:cubicBezTo>
                    <a:cubicBezTo>
                      <a:pt x="214" y="19"/>
                      <a:pt x="223" y="33"/>
                      <a:pt x="235" y="33"/>
                    </a:cubicBezTo>
                    <a:cubicBezTo>
                      <a:pt x="243" y="33"/>
                      <a:pt x="251" y="25"/>
                      <a:pt x="254" y="13"/>
                    </a:cubicBezTo>
                    <a:cubicBezTo>
                      <a:pt x="255" y="11"/>
                      <a:pt x="257" y="10"/>
                      <a:pt x="259" y="10"/>
                    </a:cubicBezTo>
                    <a:cubicBezTo>
                      <a:pt x="259" y="10"/>
                      <a:pt x="259" y="10"/>
                      <a:pt x="260" y="10"/>
                    </a:cubicBezTo>
                    <a:cubicBezTo>
                      <a:pt x="262" y="11"/>
                      <a:pt x="263" y="13"/>
                      <a:pt x="263" y="16"/>
                    </a:cubicBezTo>
                    <a:cubicBezTo>
                      <a:pt x="258" y="31"/>
                      <a:pt x="248" y="41"/>
                      <a:pt x="235" y="41"/>
                    </a:cubicBezTo>
                    <a:cubicBezTo>
                      <a:pt x="219" y="41"/>
                      <a:pt x="205" y="24"/>
                      <a:pt x="205" y="2"/>
                    </a:cubicBezTo>
                    <a:cubicBezTo>
                      <a:pt x="205" y="1"/>
                      <a:pt x="205" y="1"/>
                      <a:pt x="205" y="0"/>
                    </a:cubicBezTo>
                    <a:cubicBezTo>
                      <a:pt x="178" y="0"/>
                      <a:pt x="178" y="0"/>
                      <a:pt x="178" y="0"/>
                    </a:cubicBezTo>
                    <a:cubicBezTo>
                      <a:pt x="178" y="1"/>
                      <a:pt x="177" y="1"/>
                      <a:pt x="176" y="1"/>
                    </a:cubicBezTo>
                    <a:cubicBezTo>
                      <a:pt x="176" y="1"/>
                      <a:pt x="176" y="1"/>
                      <a:pt x="176" y="1"/>
                    </a:cubicBezTo>
                    <a:cubicBezTo>
                      <a:pt x="175" y="1"/>
                      <a:pt x="174" y="1"/>
                      <a:pt x="173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0" y="1"/>
                      <a:pt x="130" y="1"/>
                      <a:pt x="130" y="2"/>
                    </a:cubicBezTo>
                    <a:cubicBezTo>
                      <a:pt x="130" y="19"/>
                      <a:pt x="139" y="33"/>
                      <a:pt x="151" y="33"/>
                    </a:cubicBezTo>
                    <a:cubicBezTo>
                      <a:pt x="159" y="33"/>
                      <a:pt x="167" y="25"/>
                      <a:pt x="170" y="13"/>
                    </a:cubicBezTo>
                    <a:cubicBezTo>
                      <a:pt x="171" y="11"/>
                      <a:pt x="172" y="10"/>
                      <a:pt x="174" y="10"/>
                    </a:cubicBezTo>
                    <a:cubicBezTo>
                      <a:pt x="175" y="10"/>
                      <a:pt x="175" y="10"/>
                      <a:pt x="175" y="10"/>
                    </a:cubicBezTo>
                    <a:cubicBezTo>
                      <a:pt x="178" y="11"/>
                      <a:pt x="179" y="13"/>
                      <a:pt x="178" y="16"/>
                    </a:cubicBezTo>
                    <a:cubicBezTo>
                      <a:pt x="174" y="31"/>
                      <a:pt x="163" y="41"/>
                      <a:pt x="151" y="41"/>
                    </a:cubicBezTo>
                    <a:cubicBezTo>
                      <a:pt x="134" y="41"/>
                      <a:pt x="121" y="24"/>
                      <a:pt x="121" y="2"/>
                    </a:cubicBezTo>
                    <a:cubicBezTo>
                      <a:pt x="121" y="1"/>
                      <a:pt x="121" y="1"/>
                      <a:pt x="121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92" y="1"/>
                      <a:pt x="91" y="1"/>
                      <a:pt x="91" y="1"/>
                    </a:cubicBezTo>
                    <a:cubicBezTo>
                      <a:pt x="90" y="1"/>
                      <a:pt x="89" y="1"/>
                      <a:pt x="89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1"/>
                      <a:pt x="45" y="1"/>
                      <a:pt x="45" y="2"/>
                    </a:cubicBezTo>
                    <a:cubicBezTo>
                      <a:pt x="45" y="19"/>
                      <a:pt x="55" y="33"/>
                      <a:pt x="66" y="33"/>
                    </a:cubicBezTo>
                    <a:cubicBezTo>
                      <a:pt x="75" y="33"/>
                      <a:pt x="83" y="25"/>
                      <a:pt x="86" y="13"/>
                    </a:cubicBezTo>
                    <a:cubicBezTo>
                      <a:pt x="86" y="11"/>
                      <a:pt x="88" y="10"/>
                      <a:pt x="90" y="10"/>
                    </a:cubicBezTo>
                    <a:cubicBezTo>
                      <a:pt x="90" y="10"/>
                      <a:pt x="91" y="10"/>
                      <a:pt x="91" y="10"/>
                    </a:cubicBezTo>
                    <a:cubicBezTo>
                      <a:pt x="93" y="11"/>
                      <a:pt x="95" y="13"/>
                      <a:pt x="94" y="16"/>
                    </a:cubicBezTo>
                    <a:cubicBezTo>
                      <a:pt x="90" y="31"/>
                      <a:pt x="79" y="41"/>
                      <a:pt x="66" y="41"/>
                    </a:cubicBezTo>
                    <a:cubicBezTo>
                      <a:pt x="50" y="41"/>
                      <a:pt x="37" y="24"/>
                      <a:pt x="37" y="2"/>
                    </a:cubicBezTo>
                    <a:cubicBezTo>
                      <a:pt x="37" y="1"/>
                      <a:pt x="37" y="1"/>
                      <a:pt x="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8" y="70"/>
                      <a:pt x="15" y="72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6" y="77"/>
                      <a:pt x="29" y="78"/>
                      <a:pt x="32" y="80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30" y="117"/>
                      <a:pt x="30" y="117"/>
                      <a:pt x="30" y="117"/>
                    </a:cubicBezTo>
                    <a:cubicBezTo>
                      <a:pt x="30" y="120"/>
                      <a:pt x="30" y="120"/>
                      <a:pt x="30" y="120"/>
                    </a:cubicBezTo>
                    <a:cubicBezTo>
                      <a:pt x="21" y="113"/>
                      <a:pt x="10" y="109"/>
                      <a:pt x="0" y="108"/>
                    </a:cubicBezTo>
                    <a:cubicBezTo>
                      <a:pt x="0" y="623"/>
                      <a:pt x="0" y="623"/>
                      <a:pt x="0" y="623"/>
                    </a:cubicBezTo>
                    <a:cubicBezTo>
                      <a:pt x="35" y="623"/>
                      <a:pt x="35" y="623"/>
                      <a:pt x="35" y="623"/>
                    </a:cubicBezTo>
                    <a:cubicBezTo>
                      <a:pt x="579" y="623"/>
                      <a:pt x="579" y="623"/>
                      <a:pt x="579" y="623"/>
                    </a:cubicBezTo>
                    <a:cubicBezTo>
                      <a:pt x="579" y="286"/>
                      <a:pt x="579" y="286"/>
                      <a:pt x="579" y="286"/>
                    </a:cubicBezTo>
                    <a:cubicBezTo>
                      <a:pt x="572" y="288"/>
                      <a:pt x="565" y="292"/>
                      <a:pt x="558" y="297"/>
                    </a:cubicBezTo>
                    <a:cubicBezTo>
                      <a:pt x="558" y="294"/>
                      <a:pt x="558" y="294"/>
                      <a:pt x="558" y="294"/>
                    </a:cubicBezTo>
                    <a:cubicBezTo>
                      <a:pt x="555" y="257"/>
                      <a:pt x="555" y="257"/>
                      <a:pt x="555" y="257"/>
                    </a:cubicBezTo>
                    <a:cubicBezTo>
                      <a:pt x="555" y="257"/>
                      <a:pt x="555" y="257"/>
                      <a:pt x="555" y="257"/>
                    </a:cubicBezTo>
                    <a:cubicBezTo>
                      <a:pt x="558" y="255"/>
                      <a:pt x="560" y="254"/>
                      <a:pt x="563" y="253"/>
                    </a:cubicBezTo>
                    <a:cubicBezTo>
                      <a:pt x="563" y="253"/>
                      <a:pt x="563" y="253"/>
                      <a:pt x="563" y="253"/>
                    </a:cubicBezTo>
                    <a:cubicBezTo>
                      <a:pt x="563" y="253"/>
                      <a:pt x="563" y="253"/>
                      <a:pt x="563" y="253"/>
                    </a:cubicBezTo>
                    <a:cubicBezTo>
                      <a:pt x="569" y="250"/>
                      <a:pt x="574" y="249"/>
                      <a:pt x="579" y="247"/>
                    </a:cubicBezTo>
                    <a:cubicBezTo>
                      <a:pt x="579" y="35"/>
                      <a:pt x="579" y="35"/>
                      <a:pt x="579" y="35"/>
                    </a:cubicBezTo>
                    <a:cubicBezTo>
                      <a:pt x="579" y="0"/>
                      <a:pt x="579" y="0"/>
                      <a:pt x="579" y="0"/>
                    </a:cubicBezTo>
                  </a:path>
                </a:pathLst>
              </a:custGeom>
              <a:solidFill>
                <a:srgbClr val="E3E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030F614F-5950-26FB-48E7-3AC0336485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1651" y="1943100"/>
                <a:ext cx="179388" cy="241300"/>
              </a:xfrm>
              <a:custGeom>
                <a:avLst/>
                <a:gdLst>
                  <a:gd name="T0" fmla="*/ 29 w 59"/>
                  <a:gd name="T1" fmla="*/ 0 h 79"/>
                  <a:gd name="T2" fmla="*/ 0 w 59"/>
                  <a:gd name="T3" fmla="*/ 38 h 79"/>
                  <a:gd name="T4" fmla="*/ 0 w 59"/>
                  <a:gd name="T5" fmla="*/ 40 h 79"/>
                  <a:gd name="T6" fmla="*/ 29 w 59"/>
                  <a:gd name="T7" fmla="*/ 79 h 79"/>
                  <a:gd name="T8" fmla="*/ 57 w 59"/>
                  <a:gd name="T9" fmla="*/ 54 h 79"/>
                  <a:gd name="T10" fmla="*/ 54 w 59"/>
                  <a:gd name="T11" fmla="*/ 48 h 79"/>
                  <a:gd name="T12" fmla="*/ 53 w 59"/>
                  <a:gd name="T13" fmla="*/ 48 h 79"/>
                  <a:gd name="T14" fmla="*/ 49 w 59"/>
                  <a:gd name="T15" fmla="*/ 51 h 79"/>
                  <a:gd name="T16" fmla="*/ 29 w 59"/>
                  <a:gd name="T17" fmla="*/ 71 h 79"/>
                  <a:gd name="T18" fmla="*/ 8 w 59"/>
                  <a:gd name="T19" fmla="*/ 40 h 79"/>
                  <a:gd name="T20" fmla="*/ 8 w 59"/>
                  <a:gd name="T21" fmla="*/ 38 h 79"/>
                  <a:gd name="T22" fmla="*/ 29 w 59"/>
                  <a:gd name="T23" fmla="*/ 9 h 79"/>
                  <a:gd name="T24" fmla="*/ 50 w 59"/>
                  <a:gd name="T25" fmla="*/ 35 h 79"/>
                  <a:gd name="T26" fmla="*/ 52 w 59"/>
                  <a:gd name="T27" fmla="*/ 38 h 79"/>
                  <a:gd name="T28" fmla="*/ 54 w 59"/>
                  <a:gd name="T29" fmla="*/ 39 h 79"/>
                  <a:gd name="T30" fmla="*/ 55 w 59"/>
                  <a:gd name="T31" fmla="*/ 39 h 79"/>
                  <a:gd name="T32" fmla="*/ 57 w 59"/>
                  <a:gd name="T33" fmla="*/ 38 h 79"/>
                  <a:gd name="T34" fmla="*/ 59 w 59"/>
                  <a:gd name="T35" fmla="*/ 34 h 79"/>
                  <a:gd name="T36" fmla="*/ 29 w 59"/>
                  <a:gd name="T3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79">
                    <a:moveTo>
                      <a:pt x="29" y="0"/>
                    </a:moveTo>
                    <a:cubicBezTo>
                      <a:pt x="13" y="0"/>
                      <a:pt x="0" y="17"/>
                      <a:pt x="0" y="38"/>
                    </a:cubicBezTo>
                    <a:cubicBezTo>
                      <a:pt x="0" y="39"/>
                      <a:pt x="0" y="39"/>
                      <a:pt x="0" y="40"/>
                    </a:cubicBezTo>
                    <a:cubicBezTo>
                      <a:pt x="0" y="62"/>
                      <a:pt x="13" y="79"/>
                      <a:pt x="29" y="79"/>
                    </a:cubicBezTo>
                    <a:cubicBezTo>
                      <a:pt x="42" y="79"/>
                      <a:pt x="53" y="69"/>
                      <a:pt x="57" y="54"/>
                    </a:cubicBezTo>
                    <a:cubicBezTo>
                      <a:pt x="58" y="51"/>
                      <a:pt x="56" y="49"/>
                      <a:pt x="54" y="48"/>
                    </a:cubicBezTo>
                    <a:cubicBezTo>
                      <a:pt x="54" y="48"/>
                      <a:pt x="53" y="48"/>
                      <a:pt x="53" y="48"/>
                    </a:cubicBezTo>
                    <a:cubicBezTo>
                      <a:pt x="51" y="48"/>
                      <a:pt x="49" y="49"/>
                      <a:pt x="49" y="51"/>
                    </a:cubicBezTo>
                    <a:cubicBezTo>
                      <a:pt x="46" y="63"/>
                      <a:pt x="38" y="71"/>
                      <a:pt x="29" y="71"/>
                    </a:cubicBezTo>
                    <a:cubicBezTo>
                      <a:pt x="18" y="71"/>
                      <a:pt x="8" y="57"/>
                      <a:pt x="8" y="40"/>
                    </a:cubicBezTo>
                    <a:cubicBezTo>
                      <a:pt x="8" y="39"/>
                      <a:pt x="8" y="39"/>
                      <a:pt x="8" y="38"/>
                    </a:cubicBezTo>
                    <a:cubicBezTo>
                      <a:pt x="9" y="22"/>
                      <a:pt x="18" y="9"/>
                      <a:pt x="29" y="9"/>
                    </a:cubicBezTo>
                    <a:cubicBezTo>
                      <a:pt x="40" y="9"/>
                      <a:pt x="48" y="20"/>
                      <a:pt x="50" y="35"/>
                    </a:cubicBezTo>
                    <a:cubicBezTo>
                      <a:pt x="50" y="37"/>
                      <a:pt x="51" y="38"/>
                      <a:pt x="52" y="38"/>
                    </a:cubicBezTo>
                    <a:cubicBezTo>
                      <a:pt x="52" y="39"/>
                      <a:pt x="53" y="39"/>
                      <a:pt x="54" y="39"/>
                    </a:cubicBezTo>
                    <a:cubicBezTo>
                      <a:pt x="54" y="39"/>
                      <a:pt x="55" y="39"/>
                      <a:pt x="55" y="39"/>
                    </a:cubicBezTo>
                    <a:cubicBezTo>
                      <a:pt x="56" y="39"/>
                      <a:pt x="56" y="39"/>
                      <a:pt x="57" y="38"/>
                    </a:cubicBezTo>
                    <a:cubicBezTo>
                      <a:pt x="58" y="37"/>
                      <a:pt x="59" y="36"/>
                      <a:pt x="59" y="34"/>
                    </a:cubicBezTo>
                    <a:cubicBezTo>
                      <a:pt x="57" y="15"/>
                      <a:pt x="44" y="0"/>
                      <a:pt x="29" y="0"/>
                    </a:cubicBezTo>
                  </a:path>
                </a:pathLst>
              </a:custGeom>
              <a:solidFill>
                <a:srgbClr val="B4A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64DDCC57-E784-CAE1-FDC4-0D1A47277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7238" y="1943100"/>
                <a:ext cx="180975" cy="241300"/>
              </a:xfrm>
              <a:custGeom>
                <a:avLst/>
                <a:gdLst>
                  <a:gd name="T0" fmla="*/ 30 w 59"/>
                  <a:gd name="T1" fmla="*/ 0 h 79"/>
                  <a:gd name="T2" fmla="*/ 0 w 59"/>
                  <a:gd name="T3" fmla="*/ 38 h 79"/>
                  <a:gd name="T4" fmla="*/ 0 w 59"/>
                  <a:gd name="T5" fmla="*/ 40 h 79"/>
                  <a:gd name="T6" fmla="*/ 30 w 59"/>
                  <a:gd name="T7" fmla="*/ 79 h 79"/>
                  <a:gd name="T8" fmla="*/ 57 w 59"/>
                  <a:gd name="T9" fmla="*/ 54 h 79"/>
                  <a:gd name="T10" fmla="*/ 54 w 59"/>
                  <a:gd name="T11" fmla="*/ 48 h 79"/>
                  <a:gd name="T12" fmla="*/ 53 w 59"/>
                  <a:gd name="T13" fmla="*/ 48 h 79"/>
                  <a:gd name="T14" fmla="*/ 49 w 59"/>
                  <a:gd name="T15" fmla="*/ 51 h 79"/>
                  <a:gd name="T16" fmla="*/ 30 w 59"/>
                  <a:gd name="T17" fmla="*/ 71 h 79"/>
                  <a:gd name="T18" fmla="*/ 9 w 59"/>
                  <a:gd name="T19" fmla="*/ 40 h 79"/>
                  <a:gd name="T20" fmla="*/ 9 w 59"/>
                  <a:gd name="T21" fmla="*/ 38 h 79"/>
                  <a:gd name="T22" fmla="*/ 30 w 59"/>
                  <a:gd name="T23" fmla="*/ 9 h 79"/>
                  <a:gd name="T24" fmla="*/ 50 w 59"/>
                  <a:gd name="T25" fmla="*/ 35 h 79"/>
                  <a:gd name="T26" fmla="*/ 52 w 59"/>
                  <a:gd name="T27" fmla="*/ 38 h 79"/>
                  <a:gd name="T28" fmla="*/ 55 w 59"/>
                  <a:gd name="T29" fmla="*/ 39 h 79"/>
                  <a:gd name="T30" fmla="*/ 55 w 59"/>
                  <a:gd name="T31" fmla="*/ 39 h 79"/>
                  <a:gd name="T32" fmla="*/ 57 w 59"/>
                  <a:gd name="T33" fmla="*/ 38 h 79"/>
                  <a:gd name="T34" fmla="*/ 59 w 59"/>
                  <a:gd name="T35" fmla="*/ 34 h 79"/>
                  <a:gd name="T36" fmla="*/ 30 w 59"/>
                  <a:gd name="T3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79">
                    <a:moveTo>
                      <a:pt x="30" y="0"/>
                    </a:moveTo>
                    <a:cubicBezTo>
                      <a:pt x="14" y="0"/>
                      <a:pt x="1" y="17"/>
                      <a:pt x="0" y="38"/>
                    </a:cubicBezTo>
                    <a:cubicBezTo>
                      <a:pt x="0" y="39"/>
                      <a:pt x="0" y="39"/>
                      <a:pt x="0" y="40"/>
                    </a:cubicBezTo>
                    <a:cubicBezTo>
                      <a:pt x="0" y="62"/>
                      <a:pt x="13" y="79"/>
                      <a:pt x="30" y="79"/>
                    </a:cubicBezTo>
                    <a:cubicBezTo>
                      <a:pt x="42" y="79"/>
                      <a:pt x="53" y="69"/>
                      <a:pt x="57" y="54"/>
                    </a:cubicBezTo>
                    <a:cubicBezTo>
                      <a:pt x="58" y="51"/>
                      <a:pt x="57" y="49"/>
                      <a:pt x="54" y="48"/>
                    </a:cubicBezTo>
                    <a:cubicBezTo>
                      <a:pt x="54" y="48"/>
                      <a:pt x="54" y="48"/>
                      <a:pt x="53" y="48"/>
                    </a:cubicBezTo>
                    <a:cubicBezTo>
                      <a:pt x="51" y="48"/>
                      <a:pt x="50" y="49"/>
                      <a:pt x="49" y="51"/>
                    </a:cubicBezTo>
                    <a:cubicBezTo>
                      <a:pt x="46" y="63"/>
                      <a:pt x="38" y="71"/>
                      <a:pt x="30" y="71"/>
                    </a:cubicBezTo>
                    <a:cubicBezTo>
                      <a:pt x="18" y="71"/>
                      <a:pt x="9" y="57"/>
                      <a:pt x="9" y="40"/>
                    </a:cubicBezTo>
                    <a:cubicBezTo>
                      <a:pt x="9" y="39"/>
                      <a:pt x="9" y="39"/>
                      <a:pt x="9" y="38"/>
                    </a:cubicBezTo>
                    <a:cubicBezTo>
                      <a:pt x="9" y="22"/>
                      <a:pt x="18" y="9"/>
                      <a:pt x="30" y="9"/>
                    </a:cubicBezTo>
                    <a:cubicBezTo>
                      <a:pt x="40" y="9"/>
                      <a:pt x="49" y="20"/>
                      <a:pt x="50" y="35"/>
                    </a:cubicBezTo>
                    <a:cubicBezTo>
                      <a:pt x="50" y="37"/>
                      <a:pt x="51" y="38"/>
                      <a:pt x="52" y="38"/>
                    </a:cubicBezTo>
                    <a:cubicBezTo>
                      <a:pt x="53" y="39"/>
                      <a:pt x="54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6" y="39"/>
                      <a:pt x="57" y="39"/>
                      <a:pt x="57" y="38"/>
                    </a:cubicBezTo>
                    <a:cubicBezTo>
                      <a:pt x="58" y="37"/>
                      <a:pt x="59" y="36"/>
                      <a:pt x="59" y="34"/>
                    </a:cubicBezTo>
                    <a:cubicBezTo>
                      <a:pt x="57" y="15"/>
                      <a:pt x="45" y="0"/>
                      <a:pt x="30" y="0"/>
                    </a:cubicBezTo>
                  </a:path>
                </a:pathLst>
              </a:custGeom>
              <a:solidFill>
                <a:srgbClr val="B4A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id="{014C66A9-CD33-E36E-0F37-A65EFE371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4413" y="1943100"/>
                <a:ext cx="179388" cy="241300"/>
              </a:xfrm>
              <a:custGeom>
                <a:avLst/>
                <a:gdLst>
                  <a:gd name="T0" fmla="*/ 30 w 59"/>
                  <a:gd name="T1" fmla="*/ 0 h 79"/>
                  <a:gd name="T2" fmla="*/ 0 w 59"/>
                  <a:gd name="T3" fmla="*/ 38 h 79"/>
                  <a:gd name="T4" fmla="*/ 0 w 59"/>
                  <a:gd name="T5" fmla="*/ 40 h 79"/>
                  <a:gd name="T6" fmla="*/ 30 w 59"/>
                  <a:gd name="T7" fmla="*/ 79 h 79"/>
                  <a:gd name="T8" fmla="*/ 58 w 59"/>
                  <a:gd name="T9" fmla="*/ 54 h 79"/>
                  <a:gd name="T10" fmla="*/ 55 w 59"/>
                  <a:gd name="T11" fmla="*/ 48 h 79"/>
                  <a:gd name="T12" fmla="*/ 54 w 59"/>
                  <a:gd name="T13" fmla="*/ 48 h 79"/>
                  <a:gd name="T14" fmla="*/ 49 w 59"/>
                  <a:gd name="T15" fmla="*/ 51 h 79"/>
                  <a:gd name="T16" fmla="*/ 30 w 59"/>
                  <a:gd name="T17" fmla="*/ 71 h 79"/>
                  <a:gd name="T18" fmla="*/ 9 w 59"/>
                  <a:gd name="T19" fmla="*/ 40 h 79"/>
                  <a:gd name="T20" fmla="*/ 9 w 59"/>
                  <a:gd name="T21" fmla="*/ 38 h 79"/>
                  <a:gd name="T22" fmla="*/ 30 w 59"/>
                  <a:gd name="T23" fmla="*/ 9 h 79"/>
                  <a:gd name="T24" fmla="*/ 51 w 59"/>
                  <a:gd name="T25" fmla="*/ 35 h 79"/>
                  <a:gd name="T26" fmla="*/ 52 w 59"/>
                  <a:gd name="T27" fmla="*/ 38 h 79"/>
                  <a:gd name="T28" fmla="*/ 55 w 59"/>
                  <a:gd name="T29" fmla="*/ 39 h 79"/>
                  <a:gd name="T30" fmla="*/ 55 w 59"/>
                  <a:gd name="T31" fmla="*/ 39 h 79"/>
                  <a:gd name="T32" fmla="*/ 57 w 59"/>
                  <a:gd name="T33" fmla="*/ 38 h 79"/>
                  <a:gd name="T34" fmla="*/ 59 w 59"/>
                  <a:gd name="T35" fmla="*/ 34 h 79"/>
                  <a:gd name="T36" fmla="*/ 30 w 59"/>
                  <a:gd name="T3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79">
                    <a:moveTo>
                      <a:pt x="30" y="0"/>
                    </a:moveTo>
                    <a:cubicBezTo>
                      <a:pt x="14" y="0"/>
                      <a:pt x="1" y="17"/>
                      <a:pt x="0" y="38"/>
                    </a:cubicBezTo>
                    <a:cubicBezTo>
                      <a:pt x="0" y="39"/>
                      <a:pt x="0" y="39"/>
                      <a:pt x="0" y="40"/>
                    </a:cubicBezTo>
                    <a:cubicBezTo>
                      <a:pt x="0" y="62"/>
                      <a:pt x="14" y="79"/>
                      <a:pt x="30" y="79"/>
                    </a:cubicBezTo>
                    <a:cubicBezTo>
                      <a:pt x="43" y="79"/>
                      <a:pt x="53" y="69"/>
                      <a:pt x="58" y="54"/>
                    </a:cubicBezTo>
                    <a:cubicBezTo>
                      <a:pt x="58" y="51"/>
                      <a:pt x="57" y="49"/>
                      <a:pt x="55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2" y="48"/>
                      <a:pt x="50" y="49"/>
                      <a:pt x="49" y="51"/>
                    </a:cubicBezTo>
                    <a:cubicBezTo>
                      <a:pt x="46" y="63"/>
                      <a:pt x="38" y="71"/>
                      <a:pt x="30" y="71"/>
                    </a:cubicBezTo>
                    <a:cubicBezTo>
                      <a:pt x="18" y="71"/>
                      <a:pt x="9" y="57"/>
                      <a:pt x="9" y="40"/>
                    </a:cubicBezTo>
                    <a:cubicBezTo>
                      <a:pt x="9" y="39"/>
                      <a:pt x="9" y="39"/>
                      <a:pt x="9" y="38"/>
                    </a:cubicBezTo>
                    <a:cubicBezTo>
                      <a:pt x="10" y="22"/>
                      <a:pt x="19" y="9"/>
                      <a:pt x="30" y="9"/>
                    </a:cubicBezTo>
                    <a:cubicBezTo>
                      <a:pt x="40" y="9"/>
                      <a:pt x="49" y="20"/>
                      <a:pt x="51" y="35"/>
                    </a:cubicBezTo>
                    <a:cubicBezTo>
                      <a:pt x="51" y="37"/>
                      <a:pt x="51" y="38"/>
                      <a:pt x="52" y="38"/>
                    </a:cubicBezTo>
                    <a:cubicBezTo>
                      <a:pt x="53" y="39"/>
                      <a:pt x="54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6" y="39"/>
                      <a:pt x="57" y="39"/>
                      <a:pt x="57" y="38"/>
                    </a:cubicBezTo>
                    <a:cubicBezTo>
                      <a:pt x="59" y="37"/>
                      <a:pt x="59" y="36"/>
                      <a:pt x="59" y="34"/>
                    </a:cubicBezTo>
                    <a:cubicBezTo>
                      <a:pt x="57" y="15"/>
                      <a:pt x="45" y="0"/>
                      <a:pt x="30" y="0"/>
                    </a:cubicBezTo>
                  </a:path>
                </a:pathLst>
              </a:custGeom>
              <a:solidFill>
                <a:srgbClr val="B4A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id="{331174EA-7335-5139-9D0C-47E0D52681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3176" y="1943100"/>
                <a:ext cx="179388" cy="241300"/>
              </a:xfrm>
              <a:custGeom>
                <a:avLst/>
                <a:gdLst>
                  <a:gd name="T0" fmla="*/ 29 w 59"/>
                  <a:gd name="T1" fmla="*/ 0 h 79"/>
                  <a:gd name="T2" fmla="*/ 0 w 59"/>
                  <a:gd name="T3" fmla="*/ 38 h 79"/>
                  <a:gd name="T4" fmla="*/ 0 w 59"/>
                  <a:gd name="T5" fmla="*/ 40 h 79"/>
                  <a:gd name="T6" fmla="*/ 29 w 59"/>
                  <a:gd name="T7" fmla="*/ 79 h 79"/>
                  <a:gd name="T8" fmla="*/ 57 w 59"/>
                  <a:gd name="T9" fmla="*/ 54 h 79"/>
                  <a:gd name="T10" fmla="*/ 54 w 59"/>
                  <a:gd name="T11" fmla="*/ 48 h 79"/>
                  <a:gd name="T12" fmla="*/ 53 w 59"/>
                  <a:gd name="T13" fmla="*/ 48 h 79"/>
                  <a:gd name="T14" fmla="*/ 49 w 59"/>
                  <a:gd name="T15" fmla="*/ 51 h 79"/>
                  <a:gd name="T16" fmla="*/ 29 w 59"/>
                  <a:gd name="T17" fmla="*/ 71 h 79"/>
                  <a:gd name="T18" fmla="*/ 8 w 59"/>
                  <a:gd name="T19" fmla="*/ 40 h 79"/>
                  <a:gd name="T20" fmla="*/ 8 w 59"/>
                  <a:gd name="T21" fmla="*/ 38 h 79"/>
                  <a:gd name="T22" fmla="*/ 29 w 59"/>
                  <a:gd name="T23" fmla="*/ 9 h 79"/>
                  <a:gd name="T24" fmla="*/ 50 w 59"/>
                  <a:gd name="T25" fmla="*/ 35 h 79"/>
                  <a:gd name="T26" fmla="*/ 52 w 59"/>
                  <a:gd name="T27" fmla="*/ 38 h 79"/>
                  <a:gd name="T28" fmla="*/ 54 w 59"/>
                  <a:gd name="T29" fmla="*/ 39 h 79"/>
                  <a:gd name="T30" fmla="*/ 55 w 59"/>
                  <a:gd name="T31" fmla="*/ 39 h 79"/>
                  <a:gd name="T32" fmla="*/ 57 w 59"/>
                  <a:gd name="T33" fmla="*/ 38 h 79"/>
                  <a:gd name="T34" fmla="*/ 59 w 59"/>
                  <a:gd name="T35" fmla="*/ 34 h 79"/>
                  <a:gd name="T36" fmla="*/ 29 w 59"/>
                  <a:gd name="T3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79">
                    <a:moveTo>
                      <a:pt x="29" y="0"/>
                    </a:moveTo>
                    <a:cubicBezTo>
                      <a:pt x="13" y="0"/>
                      <a:pt x="0" y="17"/>
                      <a:pt x="0" y="38"/>
                    </a:cubicBezTo>
                    <a:cubicBezTo>
                      <a:pt x="0" y="39"/>
                      <a:pt x="0" y="39"/>
                      <a:pt x="0" y="40"/>
                    </a:cubicBezTo>
                    <a:cubicBezTo>
                      <a:pt x="0" y="62"/>
                      <a:pt x="13" y="79"/>
                      <a:pt x="29" y="79"/>
                    </a:cubicBezTo>
                    <a:cubicBezTo>
                      <a:pt x="42" y="79"/>
                      <a:pt x="53" y="69"/>
                      <a:pt x="57" y="54"/>
                    </a:cubicBezTo>
                    <a:cubicBezTo>
                      <a:pt x="58" y="51"/>
                      <a:pt x="56" y="49"/>
                      <a:pt x="54" y="48"/>
                    </a:cubicBezTo>
                    <a:cubicBezTo>
                      <a:pt x="54" y="48"/>
                      <a:pt x="53" y="48"/>
                      <a:pt x="53" y="48"/>
                    </a:cubicBezTo>
                    <a:cubicBezTo>
                      <a:pt x="51" y="48"/>
                      <a:pt x="49" y="49"/>
                      <a:pt x="49" y="51"/>
                    </a:cubicBezTo>
                    <a:cubicBezTo>
                      <a:pt x="45" y="63"/>
                      <a:pt x="38" y="71"/>
                      <a:pt x="29" y="71"/>
                    </a:cubicBezTo>
                    <a:cubicBezTo>
                      <a:pt x="18" y="71"/>
                      <a:pt x="8" y="57"/>
                      <a:pt x="8" y="40"/>
                    </a:cubicBezTo>
                    <a:cubicBezTo>
                      <a:pt x="8" y="39"/>
                      <a:pt x="8" y="39"/>
                      <a:pt x="8" y="38"/>
                    </a:cubicBezTo>
                    <a:cubicBezTo>
                      <a:pt x="9" y="22"/>
                      <a:pt x="18" y="9"/>
                      <a:pt x="29" y="9"/>
                    </a:cubicBezTo>
                    <a:cubicBezTo>
                      <a:pt x="39" y="9"/>
                      <a:pt x="48" y="20"/>
                      <a:pt x="50" y="35"/>
                    </a:cubicBezTo>
                    <a:cubicBezTo>
                      <a:pt x="50" y="37"/>
                      <a:pt x="51" y="38"/>
                      <a:pt x="52" y="38"/>
                    </a:cubicBezTo>
                    <a:cubicBezTo>
                      <a:pt x="52" y="39"/>
                      <a:pt x="53" y="39"/>
                      <a:pt x="54" y="39"/>
                    </a:cubicBezTo>
                    <a:cubicBezTo>
                      <a:pt x="54" y="39"/>
                      <a:pt x="55" y="39"/>
                      <a:pt x="55" y="39"/>
                    </a:cubicBezTo>
                    <a:cubicBezTo>
                      <a:pt x="55" y="39"/>
                      <a:pt x="56" y="39"/>
                      <a:pt x="57" y="38"/>
                    </a:cubicBezTo>
                    <a:cubicBezTo>
                      <a:pt x="58" y="37"/>
                      <a:pt x="59" y="36"/>
                      <a:pt x="59" y="34"/>
                    </a:cubicBezTo>
                    <a:cubicBezTo>
                      <a:pt x="57" y="15"/>
                      <a:pt x="44" y="0"/>
                      <a:pt x="29" y="0"/>
                    </a:cubicBezTo>
                  </a:path>
                </a:pathLst>
              </a:custGeom>
              <a:solidFill>
                <a:srgbClr val="B4A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id="{EA5590EE-1337-8D53-66C9-3B4C91797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763" y="1943100"/>
                <a:ext cx="179388" cy="241300"/>
              </a:xfrm>
              <a:custGeom>
                <a:avLst/>
                <a:gdLst>
                  <a:gd name="T0" fmla="*/ 30 w 59"/>
                  <a:gd name="T1" fmla="*/ 0 h 79"/>
                  <a:gd name="T2" fmla="*/ 0 w 59"/>
                  <a:gd name="T3" fmla="*/ 38 h 79"/>
                  <a:gd name="T4" fmla="*/ 0 w 59"/>
                  <a:gd name="T5" fmla="*/ 40 h 79"/>
                  <a:gd name="T6" fmla="*/ 30 w 59"/>
                  <a:gd name="T7" fmla="*/ 79 h 79"/>
                  <a:gd name="T8" fmla="*/ 57 w 59"/>
                  <a:gd name="T9" fmla="*/ 54 h 79"/>
                  <a:gd name="T10" fmla="*/ 54 w 59"/>
                  <a:gd name="T11" fmla="*/ 48 h 79"/>
                  <a:gd name="T12" fmla="*/ 53 w 59"/>
                  <a:gd name="T13" fmla="*/ 48 h 79"/>
                  <a:gd name="T14" fmla="*/ 49 w 59"/>
                  <a:gd name="T15" fmla="*/ 51 h 79"/>
                  <a:gd name="T16" fmla="*/ 30 w 59"/>
                  <a:gd name="T17" fmla="*/ 71 h 79"/>
                  <a:gd name="T18" fmla="*/ 9 w 59"/>
                  <a:gd name="T19" fmla="*/ 40 h 79"/>
                  <a:gd name="T20" fmla="*/ 9 w 59"/>
                  <a:gd name="T21" fmla="*/ 38 h 79"/>
                  <a:gd name="T22" fmla="*/ 30 w 59"/>
                  <a:gd name="T23" fmla="*/ 9 h 79"/>
                  <a:gd name="T24" fmla="*/ 50 w 59"/>
                  <a:gd name="T25" fmla="*/ 35 h 79"/>
                  <a:gd name="T26" fmla="*/ 52 w 59"/>
                  <a:gd name="T27" fmla="*/ 38 h 79"/>
                  <a:gd name="T28" fmla="*/ 55 w 59"/>
                  <a:gd name="T29" fmla="*/ 39 h 79"/>
                  <a:gd name="T30" fmla="*/ 55 w 59"/>
                  <a:gd name="T31" fmla="*/ 39 h 79"/>
                  <a:gd name="T32" fmla="*/ 57 w 59"/>
                  <a:gd name="T33" fmla="*/ 38 h 79"/>
                  <a:gd name="T34" fmla="*/ 59 w 59"/>
                  <a:gd name="T35" fmla="*/ 34 h 79"/>
                  <a:gd name="T36" fmla="*/ 30 w 59"/>
                  <a:gd name="T3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79">
                    <a:moveTo>
                      <a:pt x="30" y="0"/>
                    </a:moveTo>
                    <a:cubicBezTo>
                      <a:pt x="14" y="0"/>
                      <a:pt x="1" y="17"/>
                      <a:pt x="0" y="38"/>
                    </a:cubicBezTo>
                    <a:cubicBezTo>
                      <a:pt x="0" y="39"/>
                      <a:pt x="0" y="39"/>
                      <a:pt x="0" y="40"/>
                    </a:cubicBezTo>
                    <a:cubicBezTo>
                      <a:pt x="0" y="62"/>
                      <a:pt x="13" y="79"/>
                      <a:pt x="30" y="79"/>
                    </a:cubicBezTo>
                    <a:cubicBezTo>
                      <a:pt x="42" y="79"/>
                      <a:pt x="53" y="69"/>
                      <a:pt x="57" y="54"/>
                    </a:cubicBezTo>
                    <a:cubicBezTo>
                      <a:pt x="58" y="51"/>
                      <a:pt x="57" y="49"/>
                      <a:pt x="54" y="48"/>
                    </a:cubicBezTo>
                    <a:cubicBezTo>
                      <a:pt x="54" y="48"/>
                      <a:pt x="54" y="48"/>
                      <a:pt x="53" y="48"/>
                    </a:cubicBezTo>
                    <a:cubicBezTo>
                      <a:pt x="51" y="48"/>
                      <a:pt x="50" y="49"/>
                      <a:pt x="49" y="51"/>
                    </a:cubicBezTo>
                    <a:cubicBezTo>
                      <a:pt x="46" y="63"/>
                      <a:pt x="38" y="71"/>
                      <a:pt x="30" y="71"/>
                    </a:cubicBezTo>
                    <a:cubicBezTo>
                      <a:pt x="18" y="71"/>
                      <a:pt x="9" y="57"/>
                      <a:pt x="9" y="40"/>
                    </a:cubicBezTo>
                    <a:cubicBezTo>
                      <a:pt x="9" y="39"/>
                      <a:pt x="9" y="39"/>
                      <a:pt x="9" y="38"/>
                    </a:cubicBezTo>
                    <a:cubicBezTo>
                      <a:pt x="9" y="22"/>
                      <a:pt x="18" y="9"/>
                      <a:pt x="30" y="9"/>
                    </a:cubicBezTo>
                    <a:cubicBezTo>
                      <a:pt x="40" y="9"/>
                      <a:pt x="49" y="20"/>
                      <a:pt x="50" y="35"/>
                    </a:cubicBezTo>
                    <a:cubicBezTo>
                      <a:pt x="50" y="37"/>
                      <a:pt x="51" y="38"/>
                      <a:pt x="52" y="38"/>
                    </a:cubicBezTo>
                    <a:cubicBezTo>
                      <a:pt x="53" y="39"/>
                      <a:pt x="54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6" y="39"/>
                      <a:pt x="57" y="39"/>
                      <a:pt x="57" y="38"/>
                    </a:cubicBezTo>
                    <a:cubicBezTo>
                      <a:pt x="58" y="37"/>
                      <a:pt x="59" y="36"/>
                      <a:pt x="59" y="34"/>
                    </a:cubicBezTo>
                    <a:cubicBezTo>
                      <a:pt x="57" y="15"/>
                      <a:pt x="45" y="0"/>
                      <a:pt x="30" y="0"/>
                    </a:cubicBezTo>
                  </a:path>
                </a:pathLst>
              </a:custGeom>
              <a:solidFill>
                <a:srgbClr val="B4A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id="{FE7F9172-3A68-BA3E-C1AB-C11F312DE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4351" y="1943100"/>
                <a:ext cx="179388" cy="241300"/>
              </a:xfrm>
              <a:custGeom>
                <a:avLst/>
                <a:gdLst>
                  <a:gd name="T0" fmla="*/ 30 w 59"/>
                  <a:gd name="T1" fmla="*/ 0 h 79"/>
                  <a:gd name="T2" fmla="*/ 0 w 59"/>
                  <a:gd name="T3" fmla="*/ 38 h 79"/>
                  <a:gd name="T4" fmla="*/ 0 w 59"/>
                  <a:gd name="T5" fmla="*/ 40 h 79"/>
                  <a:gd name="T6" fmla="*/ 30 w 59"/>
                  <a:gd name="T7" fmla="*/ 79 h 79"/>
                  <a:gd name="T8" fmla="*/ 58 w 59"/>
                  <a:gd name="T9" fmla="*/ 54 h 79"/>
                  <a:gd name="T10" fmla="*/ 55 w 59"/>
                  <a:gd name="T11" fmla="*/ 48 h 79"/>
                  <a:gd name="T12" fmla="*/ 54 w 59"/>
                  <a:gd name="T13" fmla="*/ 48 h 79"/>
                  <a:gd name="T14" fmla="*/ 49 w 59"/>
                  <a:gd name="T15" fmla="*/ 51 h 79"/>
                  <a:gd name="T16" fmla="*/ 30 w 59"/>
                  <a:gd name="T17" fmla="*/ 71 h 79"/>
                  <a:gd name="T18" fmla="*/ 9 w 59"/>
                  <a:gd name="T19" fmla="*/ 40 h 79"/>
                  <a:gd name="T20" fmla="*/ 9 w 59"/>
                  <a:gd name="T21" fmla="*/ 38 h 79"/>
                  <a:gd name="T22" fmla="*/ 30 w 59"/>
                  <a:gd name="T23" fmla="*/ 9 h 79"/>
                  <a:gd name="T24" fmla="*/ 51 w 59"/>
                  <a:gd name="T25" fmla="*/ 35 h 79"/>
                  <a:gd name="T26" fmla="*/ 52 w 59"/>
                  <a:gd name="T27" fmla="*/ 38 h 79"/>
                  <a:gd name="T28" fmla="*/ 55 w 59"/>
                  <a:gd name="T29" fmla="*/ 39 h 79"/>
                  <a:gd name="T30" fmla="*/ 55 w 59"/>
                  <a:gd name="T31" fmla="*/ 39 h 79"/>
                  <a:gd name="T32" fmla="*/ 57 w 59"/>
                  <a:gd name="T33" fmla="*/ 38 h 79"/>
                  <a:gd name="T34" fmla="*/ 59 w 59"/>
                  <a:gd name="T35" fmla="*/ 34 h 79"/>
                  <a:gd name="T36" fmla="*/ 30 w 59"/>
                  <a:gd name="T3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79">
                    <a:moveTo>
                      <a:pt x="30" y="0"/>
                    </a:moveTo>
                    <a:cubicBezTo>
                      <a:pt x="14" y="0"/>
                      <a:pt x="1" y="17"/>
                      <a:pt x="0" y="38"/>
                    </a:cubicBezTo>
                    <a:cubicBezTo>
                      <a:pt x="0" y="39"/>
                      <a:pt x="0" y="39"/>
                      <a:pt x="0" y="40"/>
                    </a:cubicBezTo>
                    <a:cubicBezTo>
                      <a:pt x="0" y="62"/>
                      <a:pt x="14" y="79"/>
                      <a:pt x="30" y="79"/>
                    </a:cubicBezTo>
                    <a:cubicBezTo>
                      <a:pt x="42" y="79"/>
                      <a:pt x="53" y="69"/>
                      <a:pt x="58" y="54"/>
                    </a:cubicBezTo>
                    <a:cubicBezTo>
                      <a:pt x="58" y="51"/>
                      <a:pt x="57" y="49"/>
                      <a:pt x="55" y="48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52" y="48"/>
                      <a:pt x="50" y="49"/>
                      <a:pt x="49" y="51"/>
                    </a:cubicBezTo>
                    <a:cubicBezTo>
                      <a:pt x="46" y="63"/>
                      <a:pt x="38" y="71"/>
                      <a:pt x="30" y="71"/>
                    </a:cubicBezTo>
                    <a:cubicBezTo>
                      <a:pt x="18" y="71"/>
                      <a:pt x="9" y="57"/>
                      <a:pt x="9" y="40"/>
                    </a:cubicBezTo>
                    <a:cubicBezTo>
                      <a:pt x="9" y="39"/>
                      <a:pt x="9" y="39"/>
                      <a:pt x="9" y="38"/>
                    </a:cubicBezTo>
                    <a:cubicBezTo>
                      <a:pt x="10" y="22"/>
                      <a:pt x="19" y="9"/>
                      <a:pt x="30" y="9"/>
                    </a:cubicBezTo>
                    <a:cubicBezTo>
                      <a:pt x="40" y="9"/>
                      <a:pt x="49" y="20"/>
                      <a:pt x="51" y="35"/>
                    </a:cubicBezTo>
                    <a:cubicBezTo>
                      <a:pt x="51" y="37"/>
                      <a:pt x="51" y="38"/>
                      <a:pt x="52" y="38"/>
                    </a:cubicBezTo>
                    <a:cubicBezTo>
                      <a:pt x="53" y="39"/>
                      <a:pt x="54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6" y="39"/>
                      <a:pt x="57" y="39"/>
                      <a:pt x="57" y="38"/>
                    </a:cubicBezTo>
                    <a:cubicBezTo>
                      <a:pt x="59" y="37"/>
                      <a:pt x="59" y="36"/>
                      <a:pt x="59" y="34"/>
                    </a:cubicBezTo>
                    <a:cubicBezTo>
                      <a:pt x="57" y="15"/>
                      <a:pt x="45" y="0"/>
                      <a:pt x="30" y="0"/>
                    </a:cubicBezTo>
                  </a:path>
                </a:pathLst>
              </a:custGeom>
              <a:solidFill>
                <a:srgbClr val="B4A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:a16="http://schemas.microsoft.com/office/drawing/2014/main" id="{4B131C89-52E6-A344-BDAB-D2E2E47A62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4201" y="2373313"/>
                <a:ext cx="301625" cy="73025"/>
              </a:xfrm>
              <a:custGeom>
                <a:avLst/>
                <a:gdLst>
                  <a:gd name="T0" fmla="*/ 87 w 99"/>
                  <a:gd name="T1" fmla="*/ 0 h 24"/>
                  <a:gd name="T2" fmla="*/ 12 w 99"/>
                  <a:gd name="T3" fmla="*/ 0 h 24"/>
                  <a:gd name="T4" fmla="*/ 0 w 99"/>
                  <a:gd name="T5" fmla="*/ 12 h 24"/>
                  <a:gd name="T6" fmla="*/ 12 w 99"/>
                  <a:gd name="T7" fmla="*/ 24 h 24"/>
                  <a:gd name="T8" fmla="*/ 87 w 99"/>
                  <a:gd name="T9" fmla="*/ 24 h 24"/>
                  <a:gd name="T10" fmla="*/ 99 w 99"/>
                  <a:gd name="T11" fmla="*/ 12 h 24"/>
                  <a:gd name="T12" fmla="*/ 87 w 99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24">
                    <a:moveTo>
                      <a:pt x="87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4"/>
                      <a:pt x="12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94" y="24"/>
                      <a:pt x="99" y="18"/>
                      <a:pt x="99" y="12"/>
                    </a:cubicBezTo>
                    <a:cubicBezTo>
                      <a:pt x="99" y="5"/>
                      <a:pt x="94" y="0"/>
                      <a:pt x="8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任意多边形: 形状 39">
                <a:extLst>
                  <a:ext uri="{FF2B5EF4-FFF2-40B4-BE49-F238E27FC236}">
                    <a16:creationId xmlns:a16="http://schemas.microsoft.com/office/drawing/2014/main" id="{0ED54F52-BCD6-A868-B05B-2D4350D360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9801" y="2373313"/>
                <a:ext cx="301625" cy="73025"/>
              </a:xfrm>
              <a:custGeom>
                <a:avLst/>
                <a:gdLst>
                  <a:gd name="T0" fmla="*/ 88 w 99"/>
                  <a:gd name="T1" fmla="*/ 0 h 24"/>
                  <a:gd name="T2" fmla="*/ 12 w 99"/>
                  <a:gd name="T3" fmla="*/ 0 h 24"/>
                  <a:gd name="T4" fmla="*/ 0 w 99"/>
                  <a:gd name="T5" fmla="*/ 12 h 24"/>
                  <a:gd name="T6" fmla="*/ 12 w 99"/>
                  <a:gd name="T7" fmla="*/ 24 h 24"/>
                  <a:gd name="T8" fmla="*/ 88 w 99"/>
                  <a:gd name="T9" fmla="*/ 24 h 24"/>
                  <a:gd name="T10" fmla="*/ 99 w 99"/>
                  <a:gd name="T11" fmla="*/ 12 h 24"/>
                  <a:gd name="T12" fmla="*/ 88 w 99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24">
                    <a:moveTo>
                      <a:pt x="88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8"/>
                      <a:pt x="6" y="24"/>
                      <a:pt x="12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94" y="24"/>
                      <a:pt x="99" y="18"/>
                      <a:pt x="99" y="12"/>
                    </a:cubicBezTo>
                    <a:cubicBezTo>
                      <a:pt x="99" y="5"/>
                      <a:pt x="94" y="0"/>
                      <a:pt x="88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任意多边形: 形状 40">
                <a:extLst>
                  <a:ext uri="{FF2B5EF4-FFF2-40B4-BE49-F238E27FC236}">
                    <a16:creationId xmlns:a16="http://schemas.microsoft.com/office/drawing/2014/main" id="{000FD571-09CD-8A57-A38C-7608AFF65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163" y="2373313"/>
                <a:ext cx="301625" cy="73025"/>
              </a:xfrm>
              <a:custGeom>
                <a:avLst/>
                <a:gdLst>
                  <a:gd name="T0" fmla="*/ 87 w 99"/>
                  <a:gd name="T1" fmla="*/ 0 h 24"/>
                  <a:gd name="T2" fmla="*/ 12 w 99"/>
                  <a:gd name="T3" fmla="*/ 0 h 24"/>
                  <a:gd name="T4" fmla="*/ 0 w 99"/>
                  <a:gd name="T5" fmla="*/ 12 h 24"/>
                  <a:gd name="T6" fmla="*/ 12 w 99"/>
                  <a:gd name="T7" fmla="*/ 24 h 24"/>
                  <a:gd name="T8" fmla="*/ 87 w 99"/>
                  <a:gd name="T9" fmla="*/ 24 h 24"/>
                  <a:gd name="T10" fmla="*/ 99 w 99"/>
                  <a:gd name="T11" fmla="*/ 12 h 24"/>
                  <a:gd name="T12" fmla="*/ 87 w 99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24">
                    <a:moveTo>
                      <a:pt x="87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4"/>
                      <a:pt x="12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93" y="24"/>
                      <a:pt x="99" y="18"/>
                      <a:pt x="99" y="12"/>
                    </a:cubicBezTo>
                    <a:cubicBezTo>
                      <a:pt x="99" y="5"/>
                      <a:pt x="93" y="0"/>
                      <a:pt x="8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id="{B6C3B3C8-394C-9087-2F7E-A61B629BA4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5763" y="2373313"/>
                <a:ext cx="301625" cy="73025"/>
              </a:xfrm>
              <a:custGeom>
                <a:avLst/>
                <a:gdLst>
                  <a:gd name="T0" fmla="*/ 87 w 99"/>
                  <a:gd name="T1" fmla="*/ 0 h 24"/>
                  <a:gd name="T2" fmla="*/ 12 w 99"/>
                  <a:gd name="T3" fmla="*/ 0 h 24"/>
                  <a:gd name="T4" fmla="*/ 0 w 99"/>
                  <a:gd name="T5" fmla="*/ 12 h 24"/>
                  <a:gd name="T6" fmla="*/ 12 w 99"/>
                  <a:gd name="T7" fmla="*/ 24 h 24"/>
                  <a:gd name="T8" fmla="*/ 87 w 99"/>
                  <a:gd name="T9" fmla="*/ 24 h 24"/>
                  <a:gd name="T10" fmla="*/ 99 w 99"/>
                  <a:gd name="T11" fmla="*/ 12 h 24"/>
                  <a:gd name="T12" fmla="*/ 87 w 99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24">
                    <a:moveTo>
                      <a:pt x="87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8"/>
                      <a:pt x="6" y="24"/>
                      <a:pt x="12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94" y="24"/>
                      <a:pt x="99" y="18"/>
                      <a:pt x="99" y="12"/>
                    </a:cubicBezTo>
                    <a:cubicBezTo>
                      <a:pt x="99" y="5"/>
                      <a:pt x="94" y="0"/>
                      <a:pt x="8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id="{7D6F732F-F4AE-0FFE-0756-956D9B9EEB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21026" y="2559050"/>
                <a:ext cx="1379538" cy="1193800"/>
              </a:xfrm>
              <a:custGeom>
                <a:avLst/>
                <a:gdLst>
                  <a:gd name="T0" fmla="*/ 107 w 453"/>
                  <a:gd name="T1" fmla="*/ 198 h 391"/>
                  <a:gd name="T2" fmla="*/ 226 w 453"/>
                  <a:gd name="T3" fmla="*/ 292 h 391"/>
                  <a:gd name="T4" fmla="*/ 227 w 453"/>
                  <a:gd name="T5" fmla="*/ 292 h 391"/>
                  <a:gd name="T6" fmla="*/ 126 w 453"/>
                  <a:gd name="T7" fmla="*/ 163 h 391"/>
                  <a:gd name="T8" fmla="*/ 147 w 453"/>
                  <a:gd name="T9" fmla="*/ 168 h 391"/>
                  <a:gd name="T10" fmla="*/ 174 w 453"/>
                  <a:gd name="T11" fmla="*/ 163 h 391"/>
                  <a:gd name="T12" fmla="*/ 126 w 453"/>
                  <a:gd name="T13" fmla="*/ 137 h 391"/>
                  <a:gd name="T14" fmla="*/ 147 w 453"/>
                  <a:gd name="T15" fmla="*/ 142 h 391"/>
                  <a:gd name="T16" fmla="*/ 209 w 453"/>
                  <a:gd name="T17" fmla="*/ 137 h 391"/>
                  <a:gd name="T18" fmla="*/ 109 w 453"/>
                  <a:gd name="T19" fmla="*/ 100 h 391"/>
                  <a:gd name="T20" fmla="*/ 226 w 453"/>
                  <a:gd name="T21" fmla="*/ 100 h 391"/>
                  <a:gd name="T22" fmla="*/ 344 w 453"/>
                  <a:gd name="T23" fmla="*/ 195 h 391"/>
                  <a:gd name="T24" fmla="*/ 355 w 453"/>
                  <a:gd name="T25" fmla="*/ 322 h 391"/>
                  <a:gd name="T26" fmla="*/ 445 w 453"/>
                  <a:gd name="T27" fmla="*/ 371 h 391"/>
                  <a:gd name="T28" fmla="*/ 357 w 453"/>
                  <a:gd name="T29" fmla="*/ 272 h 391"/>
                  <a:gd name="T30" fmla="*/ 378 w 453"/>
                  <a:gd name="T31" fmla="*/ 277 h 391"/>
                  <a:gd name="T32" fmla="*/ 440 w 453"/>
                  <a:gd name="T33" fmla="*/ 272 h 391"/>
                  <a:gd name="T34" fmla="*/ 357 w 453"/>
                  <a:gd name="T35" fmla="*/ 247 h 391"/>
                  <a:gd name="T36" fmla="*/ 378 w 453"/>
                  <a:gd name="T37" fmla="*/ 252 h 391"/>
                  <a:gd name="T38" fmla="*/ 406 w 453"/>
                  <a:gd name="T39" fmla="*/ 247 h 391"/>
                  <a:gd name="T40" fmla="*/ 357 w 453"/>
                  <a:gd name="T41" fmla="*/ 220 h 391"/>
                  <a:gd name="T42" fmla="*/ 378 w 453"/>
                  <a:gd name="T43" fmla="*/ 225 h 391"/>
                  <a:gd name="T44" fmla="*/ 440 w 453"/>
                  <a:gd name="T45" fmla="*/ 220 h 391"/>
                  <a:gd name="T46" fmla="*/ 8 w 453"/>
                  <a:gd name="T47" fmla="*/ 175 h 391"/>
                  <a:gd name="T48" fmla="*/ 98 w 453"/>
                  <a:gd name="T49" fmla="*/ 126 h 391"/>
                  <a:gd name="T50" fmla="*/ 19 w 453"/>
                  <a:gd name="T51" fmla="*/ 70 h 391"/>
                  <a:gd name="T52" fmla="*/ 19 w 453"/>
                  <a:gd name="T53" fmla="*/ 70 h 391"/>
                  <a:gd name="T54" fmla="*/ 58 w 453"/>
                  <a:gd name="T55" fmla="*/ 60 h 391"/>
                  <a:gd name="T56" fmla="*/ 19 w 453"/>
                  <a:gd name="T57" fmla="*/ 44 h 391"/>
                  <a:gd name="T58" fmla="*/ 19 w 453"/>
                  <a:gd name="T59" fmla="*/ 44 h 391"/>
                  <a:gd name="T60" fmla="*/ 92 w 453"/>
                  <a:gd name="T61" fmla="*/ 34 h 391"/>
                  <a:gd name="T62" fmla="*/ 252 w 453"/>
                  <a:gd name="T63" fmla="*/ 85 h 391"/>
                  <a:gd name="T64" fmla="*/ 320 w 453"/>
                  <a:gd name="T65" fmla="*/ 14 h 391"/>
                  <a:gd name="T66" fmla="*/ 252 w 453"/>
                  <a:gd name="T67" fmla="*/ 85 h 391"/>
                  <a:gd name="T68" fmla="*/ 453 w 453"/>
                  <a:gd name="T69" fmla="*/ 391 h 391"/>
                  <a:gd name="T70" fmla="*/ 453 w 453"/>
                  <a:gd name="T71" fmla="*/ 100 h 391"/>
                  <a:gd name="T72" fmla="*/ 346 w 453"/>
                  <a:gd name="T73" fmla="*/ 100 h 391"/>
                  <a:gd name="T74" fmla="*/ 346 w 453"/>
                  <a:gd name="T75" fmla="*/ 197 h 391"/>
                  <a:gd name="T76" fmla="*/ 346 w 453"/>
                  <a:gd name="T77" fmla="*/ 294 h 391"/>
                  <a:gd name="T78" fmla="*/ 227 w 453"/>
                  <a:gd name="T79" fmla="*/ 294 h 391"/>
                  <a:gd name="T80" fmla="*/ 109 w 453"/>
                  <a:gd name="T81" fmla="*/ 294 h 391"/>
                  <a:gd name="T82" fmla="*/ 1 w 453"/>
                  <a:gd name="T83" fmla="*/ 294 h 391"/>
                  <a:gd name="T84" fmla="*/ 1 w 453"/>
                  <a:gd name="T85" fmla="*/ 292 h 391"/>
                  <a:gd name="T86" fmla="*/ 1 w 453"/>
                  <a:gd name="T87" fmla="*/ 195 h 391"/>
                  <a:gd name="T88" fmla="*/ 1 w 453"/>
                  <a:gd name="T89" fmla="*/ 98 h 391"/>
                  <a:gd name="T90" fmla="*/ 109 w 453"/>
                  <a:gd name="T91" fmla="*/ 98 h 391"/>
                  <a:gd name="T92" fmla="*/ 227 w 453"/>
                  <a:gd name="T93" fmla="*/ 98 h 391"/>
                  <a:gd name="T94" fmla="*/ 346 w 453"/>
                  <a:gd name="T95" fmla="*/ 98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53" h="391">
                    <a:moveTo>
                      <a:pt x="107" y="198"/>
                    </a:moveTo>
                    <a:cubicBezTo>
                      <a:pt x="3" y="292"/>
                      <a:pt x="3" y="292"/>
                      <a:pt x="3" y="292"/>
                    </a:cubicBezTo>
                    <a:cubicBezTo>
                      <a:pt x="107" y="292"/>
                      <a:pt x="107" y="292"/>
                      <a:pt x="107" y="292"/>
                    </a:cubicBezTo>
                    <a:cubicBezTo>
                      <a:pt x="107" y="198"/>
                      <a:pt x="107" y="198"/>
                      <a:pt x="107" y="198"/>
                    </a:cubicBezTo>
                    <a:moveTo>
                      <a:pt x="226" y="197"/>
                    </a:moveTo>
                    <a:cubicBezTo>
                      <a:pt x="109" y="197"/>
                      <a:pt x="109" y="197"/>
                      <a:pt x="109" y="197"/>
                    </a:cubicBezTo>
                    <a:cubicBezTo>
                      <a:pt x="109" y="292"/>
                      <a:pt x="109" y="292"/>
                      <a:pt x="109" y="292"/>
                    </a:cubicBezTo>
                    <a:cubicBezTo>
                      <a:pt x="226" y="292"/>
                      <a:pt x="226" y="292"/>
                      <a:pt x="226" y="292"/>
                    </a:cubicBezTo>
                    <a:cubicBezTo>
                      <a:pt x="226" y="197"/>
                      <a:pt x="226" y="197"/>
                      <a:pt x="226" y="197"/>
                    </a:cubicBezTo>
                    <a:moveTo>
                      <a:pt x="344" y="197"/>
                    </a:moveTo>
                    <a:cubicBezTo>
                      <a:pt x="227" y="197"/>
                      <a:pt x="227" y="197"/>
                      <a:pt x="227" y="197"/>
                    </a:cubicBezTo>
                    <a:cubicBezTo>
                      <a:pt x="227" y="292"/>
                      <a:pt x="227" y="292"/>
                      <a:pt x="227" y="292"/>
                    </a:cubicBezTo>
                    <a:cubicBezTo>
                      <a:pt x="344" y="292"/>
                      <a:pt x="344" y="292"/>
                      <a:pt x="344" y="292"/>
                    </a:cubicBezTo>
                    <a:cubicBezTo>
                      <a:pt x="344" y="197"/>
                      <a:pt x="344" y="197"/>
                      <a:pt x="344" y="197"/>
                    </a:cubicBezTo>
                    <a:moveTo>
                      <a:pt x="131" y="168"/>
                    </a:moveTo>
                    <a:cubicBezTo>
                      <a:pt x="128" y="168"/>
                      <a:pt x="126" y="166"/>
                      <a:pt x="126" y="163"/>
                    </a:cubicBezTo>
                    <a:cubicBezTo>
                      <a:pt x="126" y="161"/>
                      <a:pt x="128" y="158"/>
                      <a:pt x="131" y="158"/>
                    </a:cubicBezTo>
                    <a:cubicBezTo>
                      <a:pt x="133" y="158"/>
                      <a:pt x="136" y="161"/>
                      <a:pt x="136" y="163"/>
                    </a:cubicBezTo>
                    <a:cubicBezTo>
                      <a:pt x="136" y="166"/>
                      <a:pt x="133" y="168"/>
                      <a:pt x="131" y="168"/>
                    </a:cubicBezTo>
                    <a:moveTo>
                      <a:pt x="147" y="168"/>
                    </a:moveTo>
                    <a:cubicBezTo>
                      <a:pt x="144" y="168"/>
                      <a:pt x="142" y="166"/>
                      <a:pt x="142" y="163"/>
                    </a:cubicBezTo>
                    <a:cubicBezTo>
                      <a:pt x="142" y="161"/>
                      <a:pt x="144" y="158"/>
                      <a:pt x="147" y="158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72" y="158"/>
                      <a:pt x="174" y="161"/>
                      <a:pt x="174" y="163"/>
                    </a:cubicBezTo>
                    <a:cubicBezTo>
                      <a:pt x="174" y="166"/>
                      <a:pt x="172" y="168"/>
                      <a:pt x="169" y="168"/>
                    </a:cubicBezTo>
                    <a:cubicBezTo>
                      <a:pt x="147" y="168"/>
                      <a:pt x="147" y="168"/>
                      <a:pt x="147" y="168"/>
                    </a:cubicBezTo>
                    <a:moveTo>
                      <a:pt x="131" y="142"/>
                    </a:moveTo>
                    <a:cubicBezTo>
                      <a:pt x="128" y="142"/>
                      <a:pt x="126" y="140"/>
                      <a:pt x="126" y="137"/>
                    </a:cubicBezTo>
                    <a:cubicBezTo>
                      <a:pt x="126" y="134"/>
                      <a:pt x="128" y="132"/>
                      <a:pt x="131" y="132"/>
                    </a:cubicBezTo>
                    <a:cubicBezTo>
                      <a:pt x="133" y="132"/>
                      <a:pt x="136" y="134"/>
                      <a:pt x="136" y="137"/>
                    </a:cubicBezTo>
                    <a:cubicBezTo>
                      <a:pt x="136" y="140"/>
                      <a:pt x="133" y="142"/>
                      <a:pt x="131" y="142"/>
                    </a:cubicBezTo>
                    <a:moveTo>
                      <a:pt x="147" y="142"/>
                    </a:moveTo>
                    <a:cubicBezTo>
                      <a:pt x="144" y="142"/>
                      <a:pt x="142" y="140"/>
                      <a:pt x="142" y="137"/>
                    </a:cubicBezTo>
                    <a:cubicBezTo>
                      <a:pt x="142" y="134"/>
                      <a:pt x="144" y="132"/>
                      <a:pt x="147" y="132"/>
                    </a:cubicBezTo>
                    <a:cubicBezTo>
                      <a:pt x="204" y="132"/>
                      <a:pt x="204" y="132"/>
                      <a:pt x="204" y="132"/>
                    </a:cubicBezTo>
                    <a:cubicBezTo>
                      <a:pt x="206" y="132"/>
                      <a:pt x="209" y="134"/>
                      <a:pt x="209" y="137"/>
                    </a:cubicBezTo>
                    <a:cubicBezTo>
                      <a:pt x="209" y="140"/>
                      <a:pt x="206" y="142"/>
                      <a:pt x="204" y="142"/>
                    </a:cubicBezTo>
                    <a:cubicBezTo>
                      <a:pt x="147" y="142"/>
                      <a:pt x="147" y="142"/>
                      <a:pt x="147" y="142"/>
                    </a:cubicBezTo>
                    <a:moveTo>
                      <a:pt x="226" y="100"/>
                    </a:move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09" y="195"/>
                      <a:pt x="109" y="195"/>
                      <a:pt x="109" y="195"/>
                    </a:cubicBezTo>
                    <a:cubicBezTo>
                      <a:pt x="109" y="195"/>
                      <a:pt x="109" y="195"/>
                      <a:pt x="109" y="195"/>
                    </a:cubicBezTo>
                    <a:cubicBezTo>
                      <a:pt x="226" y="195"/>
                      <a:pt x="226" y="195"/>
                      <a:pt x="226" y="195"/>
                    </a:cubicBezTo>
                    <a:cubicBezTo>
                      <a:pt x="226" y="100"/>
                      <a:pt x="226" y="100"/>
                      <a:pt x="226" y="100"/>
                    </a:cubicBezTo>
                    <a:moveTo>
                      <a:pt x="344" y="100"/>
                    </a:moveTo>
                    <a:cubicBezTo>
                      <a:pt x="227" y="100"/>
                      <a:pt x="227" y="100"/>
                      <a:pt x="227" y="100"/>
                    </a:cubicBezTo>
                    <a:cubicBezTo>
                      <a:pt x="227" y="195"/>
                      <a:pt x="227" y="195"/>
                      <a:pt x="227" y="195"/>
                    </a:cubicBezTo>
                    <a:cubicBezTo>
                      <a:pt x="344" y="195"/>
                      <a:pt x="344" y="195"/>
                      <a:pt x="344" y="195"/>
                    </a:cubicBezTo>
                    <a:cubicBezTo>
                      <a:pt x="344" y="100"/>
                      <a:pt x="344" y="100"/>
                      <a:pt x="344" y="100"/>
                    </a:cubicBezTo>
                    <a:moveTo>
                      <a:pt x="366" y="382"/>
                    </a:moveTo>
                    <a:cubicBezTo>
                      <a:pt x="360" y="382"/>
                      <a:pt x="355" y="377"/>
                      <a:pt x="355" y="371"/>
                    </a:cubicBezTo>
                    <a:cubicBezTo>
                      <a:pt x="355" y="322"/>
                      <a:pt x="355" y="322"/>
                      <a:pt x="355" y="322"/>
                    </a:cubicBezTo>
                    <a:cubicBezTo>
                      <a:pt x="355" y="316"/>
                      <a:pt x="360" y="311"/>
                      <a:pt x="366" y="311"/>
                    </a:cubicBezTo>
                    <a:cubicBezTo>
                      <a:pt x="433" y="311"/>
                      <a:pt x="433" y="311"/>
                      <a:pt x="433" y="311"/>
                    </a:cubicBezTo>
                    <a:cubicBezTo>
                      <a:pt x="440" y="311"/>
                      <a:pt x="445" y="316"/>
                      <a:pt x="445" y="322"/>
                    </a:cubicBezTo>
                    <a:cubicBezTo>
                      <a:pt x="445" y="371"/>
                      <a:pt x="445" y="371"/>
                      <a:pt x="445" y="371"/>
                    </a:cubicBezTo>
                    <a:cubicBezTo>
                      <a:pt x="445" y="377"/>
                      <a:pt x="440" y="382"/>
                      <a:pt x="433" y="382"/>
                    </a:cubicBezTo>
                    <a:cubicBezTo>
                      <a:pt x="366" y="382"/>
                      <a:pt x="366" y="382"/>
                      <a:pt x="366" y="382"/>
                    </a:cubicBezTo>
                    <a:moveTo>
                      <a:pt x="362" y="277"/>
                    </a:moveTo>
                    <a:cubicBezTo>
                      <a:pt x="360" y="277"/>
                      <a:pt x="357" y="274"/>
                      <a:pt x="357" y="272"/>
                    </a:cubicBezTo>
                    <a:cubicBezTo>
                      <a:pt x="357" y="269"/>
                      <a:pt x="360" y="267"/>
                      <a:pt x="362" y="267"/>
                    </a:cubicBezTo>
                    <a:cubicBezTo>
                      <a:pt x="365" y="267"/>
                      <a:pt x="367" y="269"/>
                      <a:pt x="367" y="272"/>
                    </a:cubicBezTo>
                    <a:cubicBezTo>
                      <a:pt x="367" y="274"/>
                      <a:pt x="365" y="277"/>
                      <a:pt x="362" y="277"/>
                    </a:cubicBezTo>
                    <a:moveTo>
                      <a:pt x="378" y="277"/>
                    </a:moveTo>
                    <a:cubicBezTo>
                      <a:pt x="376" y="277"/>
                      <a:pt x="373" y="274"/>
                      <a:pt x="373" y="272"/>
                    </a:cubicBezTo>
                    <a:cubicBezTo>
                      <a:pt x="373" y="269"/>
                      <a:pt x="376" y="267"/>
                      <a:pt x="378" y="267"/>
                    </a:cubicBezTo>
                    <a:cubicBezTo>
                      <a:pt x="435" y="267"/>
                      <a:pt x="435" y="267"/>
                      <a:pt x="435" y="267"/>
                    </a:cubicBezTo>
                    <a:cubicBezTo>
                      <a:pt x="438" y="267"/>
                      <a:pt x="440" y="269"/>
                      <a:pt x="440" y="272"/>
                    </a:cubicBezTo>
                    <a:cubicBezTo>
                      <a:pt x="440" y="274"/>
                      <a:pt x="438" y="277"/>
                      <a:pt x="435" y="277"/>
                    </a:cubicBezTo>
                    <a:cubicBezTo>
                      <a:pt x="378" y="277"/>
                      <a:pt x="378" y="277"/>
                      <a:pt x="378" y="277"/>
                    </a:cubicBezTo>
                    <a:moveTo>
                      <a:pt x="362" y="252"/>
                    </a:moveTo>
                    <a:cubicBezTo>
                      <a:pt x="360" y="252"/>
                      <a:pt x="357" y="249"/>
                      <a:pt x="357" y="247"/>
                    </a:cubicBezTo>
                    <a:cubicBezTo>
                      <a:pt x="357" y="244"/>
                      <a:pt x="360" y="242"/>
                      <a:pt x="362" y="242"/>
                    </a:cubicBezTo>
                    <a:cubicBezTo>
                      <a:pt x="365" y="242"/>
                      <a:pt x="367" y="244"/>
                      <a:pt x="367" y="247"/>
                    </a:cubicBezTo>
                    <a:cubicBezTo>
                      <a:pt x="367" y="249"/>
                      <a:pt x="365" y="252"/>
                      <a:pt x="362" y="252"/>
                    </a:cubicBezTo>
                    <a:moveTo>
                      <a:pt x="378" y="252"/>
                    </a:moveTo>
                    <a:cubicBezTo>
                      <a:pt x="376" y="252"/>
                      <a:pt x="373" y="249"/>
                      <a:pt x="373" y="247"/>
                    </a:cubicBezTo>
                    <a:cubicBezTo>
                      <a:pt x="373" y="244"/>
                      <a:pt x="376" y="242"/>
                      <a:pt x="378" y="242"/>
                    </a:cubicBezTo>
                    <a:cubicBezTo>
                      <a:pt x="401" y="242"/>
                      <a:pt x="401" y="242"/>
                      <a:pt x="401" y="242"/>
                    </a:cubicBezTo>
                    <a:cubicBezTo>
                      <a:pt x="404" y="242"/>
                      <a:pt x="406" y="244"/>
                      <a:pt x="406" y="247"/>
                    </a:cubicBezTo>
                    <a:cubicBezTo>
                      <a:pt x="406" y="249"/>
                      <a:pt x="404" y="252"/>
                      <a:pt x="401" y="252"/>
                    </a:cubicBezTo>
                    <a:cubicBezTo>
                      <a:pt x="378" y="252"/>
                      <a:pt x="378" y="252"/>
                      <a:pt x="378" y="252"/>
                    </a:cubicBezTo>
                    <a:moveTo>
                      <a:pt x="362" y="225"/>
                    </a:moveTo>
                    <a:cubicBezTo>
                      <a:pt x="360" y="225"/>
                      <a:pt x="357" y="223"/>
                      <a:pt x="357" y="220"/>
                    </a:cubicBezTo>
                    <a:cubicBezTo>
                      <a:pt x="357" y="217"/>
                      <a:pt x="360" y="215"/>
                      <a:pt x="362" y="215"/>
                    </a:cubicBezTo>
                    <a:cubicBezTo>
                      <a:pt x="365" y="215"/>
                      <a:pt x="367" y="217"/>
                      <a:pt x="367" y="220"/>
                    </a:cubicBezTo>
                    <a:cubicBezTo>
                      <a:pt x="367" y="223"/>
                      <a:pt x="365" y="225"/>
                      <a:pt x="362" y="225"/>
                    </a:cubicBezTo>
                    <a:moveTo>
                      <a:pt x="378" y="225"/>
                    </a:moveTo>
                    <a:cubicBezTo>
                      <a:pt x="376" y="225"/>
                      <a:pt x="373" y="223"/>
                      <a:pt x="373" y="220"/>
                    </a:cubicBezTo>
                    <a:cubicBezTo>
                      <a:pt x="373" y="217"/>
                      <a:pt x="376" y="215"/>
                      <a:pt x="378" y="215"/>
                    </a:cubicBezTo>
                    <a:cubicBezTo>
                      <a:pt x="435" y="215"/>
                      <a:pt x="435" y="215"/>
                      <a:pt x="435" y="215"/>
                    </a:cubicBezTo>
                    <a:cubicBezTo>
                      <a:pt x="438" y="215"/>
                      <a:pt x="440" y="217"/>
                      <a:pt x="440" y="220"/>
                    </a:cubicBezTo>
                    <a:cubicBezTo>
                      <a:pt x="440" y="223"/>
                      <a:pt x="438" y="225"/>
                      <a:pt x="435" y="225"/>
                    </a:cubicBezTo>
                    <a:cubicBezTo>
                      <a:pt x="378" y="225"/>
                      <a:pt x="378" y="225"/>
                      <a:pt x="378" y="225"/>
                    </a:cubicBezTo>
                    <a:moveTo>
                      <a:pt x="19" y="186"/>
                    </a:moveTo>
                    <a:cubicBezTo>
                      <a:pt x="13" y="186"/>
                      <a:pt x="8" y="181"/>
                      <a:pt x="8" y="175"/>
                    </a:cubicBezTo>
                    <a:cubicBezTo>
                      <a:pt x="8" y="126"/>
                      <a:pt x="8" y="126"/>
                      <a:pt x="8" y="126"/>
                    </a:cubicBezTo>
                    <a:cubicBezTo>
                      <a:pt x="8" y="120"/>
                      <a:pt x="13" y="115"/>
                      <a:pt x="19" y="115"/>
                    </a:cubicBezTo>
                    <a:cubicBezTo>
                      <a:pt x="87" y="115"/>
                      <a:pt x="87" y="115"/>
                      <a:pt x="87" y="115"/>
                    </a:cubicBezTo>
                    <a:cubicBezTo>
                      <a:pt x="93" y="115"/>
                      <a:pt x="98" y="120"/>
                      <a:pt x="98" y="126"/>
                    </a:cubicBezTo>
                    <a:cubicBezTo>
                      <a:pt x="98" y="175"/>
                      <a:pt x="98" y="175"/>
                      <a:pt x="98" y="175"/>
                    </a:cubicBezTo>
                    <a:cubicBezTo>
                      <a:pt x="98" y="181"/>
                      <a:pt x="93" y="186"/>
                      <a:pt x="87" y="186"/>
                    </a:cubicBezTo>
                    <a:cubicBezTo>
                      <a:pt x="19" y="186"/>
                      <a:pt x="19" y="186"/>
                      <a:pt x="19" y="186"/>
                    </a:cubicBezTo>
                    <a:moveTo>
                      <a:pt x="19" y="70"/>
                    </a:moveTo>
                    <a:cubicBezTo>
                      <a:pt x="16" y="70"/>
                      <a:pt x="14" y="68"/>
                      <a:pt x="14" y="65"/>
                    </a:cubicBezTo>
                    <a:cubicBezTo>
                      <a:pt x="14" y="62"/>
                      <a:pt x="16" y="60"/>
                      <a:pt x="19" y="60"/>
                    </a:cubicBezTo>
                    <a:cubicBezTo>
                      <a:pt x="21" y="60"/>
                      <a:pt x="24" y="62"/>
                      <a:pt x="24" y="65"/>
                    </a:cubicBezTo>
                    <a:cubicBezTo>
                      <a:pt x="24" y="68"/>
                      <a:pt x="21" y="70"/>
                      <a:pt x="19" y="70"/>
                    </a:cubicBezTo>
                    <a:moveTo>
                      <a:pt x="35" y="70"/>
                    </a:moveTo>
                    <a:cubicBezTo>
                      <a:pt x="32" y="70"/>
                      <a:pt x="30" y="68"/>
                      <a:pt x="30" y="65"/>
                    </a:cubicBezTo>
                    <a:cubicBezTo>
                      <a:pt x="30" y="62"/>
                      <a:pt x="32" y="60"/>
                      <a:pt x="35" y="60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60" y="60"/>
                      <a:pt x="63" y="62"/>
                      <a:pt x="63" y="65"/>
                    </a:cubicBezTo>
                    <a:cubicBezTo>
                      <a:pt x="63" y="68"/>
                      <a:pt x="60" y="70"/>
                      <a:pt x="58" y="70"/>
                    </a:cubicBezTo>
                    <a:cubicBezTo>
                      <a:pt x="35" y="70"/>
                      <a:pt x="35" y="70"/>
                      <a:pt x="35" y="70"/>
                    </a:cubicBezTo>
                    <a:moveTo>
                      <a:pt x="19" y="44"/>
                    </a:moveTo>
                    <a:cubicBezTo>
                      <a:pt x="16" y="44"/>
                      <a:pt x="14" y="41"/>
                      <a:pt x="14" y="39"/>
                    </a:cubicBezTo>
                    <a:cubicBezTo>
                      <a:pt x="14" y="36"/>
                      <a:pt x="16" y="34"/>
                      <a:pt x="19" y="34"/>
                    </a:cubicBezTo>
                    <a:cubicBezTo>
                      <a:pt x="21" y="34"/>
                      <a:pt x="24" y="36"/>
                      <a:pt x="24" y="39"/>
                    </a:cubicBezTo>
                    <a:cubicBezTo>
                      <a:pt x="24" y="41"/>
                      <a:pt x="21" y="44"/>
                      <a:pt x="19" y="44"/>
                    </a:cubicBezTo>
                    <a:moveTo>
                      <a:pt x="35" y="44"/>
                    </a:moveTo>
                    <a:cubicBezTo>
                      <a:pt x="32" y="44"/>
                      <a:pt x="30" y="41"/>
                      <a:pt x="30" y="39"/>
                    </a:cubicBezTo>
                    <a:cubicBezTo>
                      <a:pt x="30" y="36"/>
                      <a:pt x="32" y="34"/>
                      <a:pt x="35" y="34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94" y="34"/>
                      <a:pt x="97" y="36"/>
                      <a:pt x="97" y="39"/>
                    </a:cubicBezTo>
                    <a:cubicBezTo>
                      <a:pt x="97" y="41"/>
                      <a:pt x="94" y="44"/>
                      <a:pt x="92" y="44"/>
                    </a:cubicBezTo>
                    <a:cubicBezTo>
                      <a:pt x="35" y="44"/>
                      <a:pt x="35" y="44"/>
                      <a:pt x="35" y="44"/>
                    </a:cubicBezTo>
                    <a:moveTo>
                      <a:pt x="252" y="85"/>
                    </a:moveTo>
                    <a:cubicBezTo>
                      <a:pt x="246" y="85"/>
                      <a:pt x="241" y="80"/>
                      <a:pt x="241" y="74"/>
                    </a:cubicBezTo>
                    <a:cubicBezTo>
                      <a:pt x="241" y="25"/>
                      <a:pt x="241" y="25"/>
                      <a:pt x="241" y="25"/>
                    </a:cubicBezTo>
                    <a:cubicBezTo>
                      <a:pt x="241" y="19"/>
                      <a:pt x="246" y="14"/>
                      <a:pt x="252" y="14"/>
                    </a:cubicBezTo>
                    <a:cubicBezTo>
                      <a:pt x="320" y="14"/>
                      <a:pt x="320" y="14"/>
                      <a:pt x="320" y="14"/>
                    </a:cubicBezTo>
                    <a:cubicBezTo>
                      <a:pt x="326" y="14"/>
                      <a:pt x="331" y="19"/>
                      <a:pt x="331" y="25"/>
                    </a:cubicBezTo>
                    <a:cubicBezTo>
                      <a:pt x="331" y="74"/>
                      <a:pt x="331" y="74"/>
                      <a:pt x="331" y="74"/>
                    </a:cubicBezTo>
                    <a:cubicBezTo>
                      <a:pt x="331" y="80"/>
                      <a:pt x="326" y="85"/>
                      <a:pt x="320" y="85"/>
                    </a:cubicBezTo>
                    <a:cubicBezTo>
                      <a:pt x="252" y="85"/>
                      <a:pt x="252" y="85"/>
                      <a:pt x="252" y="85"/>
                    </a:cubicBezTo>
                    <a:moveTo>
                      <a:pt x="45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91"/>
                      <a:pt x="0" y="391"/>
                      <a:pt x="0" y="391"/>
                    </a:cubicBezTo>
                    <a:cubicBezTo>
                      <a:pt x="453" y="391"/>
                      <a:pt x="453" y="391"/>
                      <a:pt x="453" y="391"/>
                    </a:cubicBezTo>
                    <a:cubicBezTo>
                      <a:pt x="453" y="1"/>
                      <a:pt x="453" y="1"/>
                      <a:pt x="453" y="1"/>
                    </a:cubicBezTo>
                    <a:cubicBezTo>
                      <a:pt x="349" y="98"/>
                      <a:pt x="349" y="98"/>
                      <a:pt x="349" y="98"/>
                    </a:cubicBezTo>
                    <a:cubicBezTo>
                      <a:pt x="453" y="98"/>
                      <a:pt x="453" y="98"/>
                      <a:pt x="453" y="98"/>
                    </a:cubicBezTo>
                    <a:cubicBezTo>
                      <a:pt x="453" y="100"/>
                      <a:pt x="453" y="100"/>
                      <a:pt x="453" y="100"/>
                    </a:cubicBezTo>
                    <a:cubicBezTo>
                      <a:pt x="347" y="100"/>
                      <a:pt x="347" y="100"/>
                      <a:pt x="347" y="100"/>
                    </a:cubicBezTo>
                    <a:cubicBezTo>
                      <a:pt x="346" y="101"/>
                      <a:pt x="346" y="101"/>
                      <a:pt x="346" y="101"/>
                    </a:cubicBezTo>
                    <a:cubicBezTo>
                      <a:pt x="346" y="100"/>
                      <a:pt x="346" y="100"/>
                      <a:pt x="346" y="100"/>
                    </a:cubicBezTo>
                    <a:cubicBezTo>
                      <a:pt x="346" y="100"/>
                      <a:pt x="346" y="100"/>
                      <a:pt x="346" y="100"/>
                    </a:cubicBezTo>
                    <a:cubicBezTo>
                      <a:pt x="346" y="195"/>
                      <a:pt x="346" y="195"/>
                      <a:pt x="346" y="195"/>
                    </a:cubicBezTo>
                    <a:cubicBezTo>
                      <a:pt x="453" y="195"/>
                      <a:pt x="453" y="195"/>
                      <a:pt x="453" y="195"/>
                    </a:cubicBezTo>
                    <a:cubicBezTo>
                      <a:pt x="453" y="197"/>
                      <a:pt x="453" y="197"/>
                      <a:pt x="453" y="197"/>
                    </a:cubicBezTo>
                    <a:cubicBezTo>
                      <a:pt x="346" y="197"/>
                      <a:pt x="346" y="197"/>
                      <a:pt x="346" y="197"/>
                    </a:cubicBezTo>
                    <a:cubicBezTo>
                      <a:pt x="346" y="292"/>
                      <a:pt x="346" y="292"/>
                      <a:pt x="346" y="292"/>
                    </a:cubicBezTo>
                    <a:cubicBezTo>
                      <a:pt x="453" y="292"/>
                      <a:pt x="453" y="292"/>
                      <a:pt x="453" y="292"/>
                    </a:cubicBezTo>
                    <a:cubicBezTo>
                      <a:pt x="453" y="294"/>
                      <a:pt x="453" y="294"/>
                      <a:pt x="453" y="294"/>
                    </a:cubicBezTo>
                    <a:cubicBezTo>
                      <a:pt x="346" y="294"/>
                      <a:pt x="346" y="294"/>
                      <a:pt x="346" y="294"/>
                    </a:cubicBezTo>
                    <a:cubicBezTo>
                      <a:pt x="346" y="391"/>
                      <a:pt x="346" y="391"/>
                      <a:pt x="346" y="391"/>
                    </a:cubicBezTo>
                    <a:cubicBezTo>
                      <a:pt x="344" y="391"/>
                      <a:pt x="344" y="391"/>
                      <a:pt x="344" y="391"/>
                    </a:cubicBezTo>
                    <a:cubicBezTo>
                      <a:pt x="344" y="294"/>
                      <a:pt x="344" y="294"/>
                      <a:pt x="344" y="294"/>
                    </a:cubicBezTo>
                    <a:cubicBezTo>
                      <a:pt x="227" y="294"/>
                      <a:pt x="227" y="294"/>
                      <a:pt x="227" y="294"/>
                    </a:cubicBezTo>
                    <a:cubicBezTo>
                      <a:pt x="227" y="391"/>
                      <a:pt x="227" y="391"/>
                      <a:pt x="227" y="391"/>
                    </a:cubicBezTo>
                    <a:cubicBezTo>
                      <a:pt x="226" y="391"/>
                      <a:pt x="226" y="391"/>
                      <a:pt x="226" y="391"/>
                    </a:cubicBezTo>
                    <a:cubicBezTo>
                      <a:pt x="226" y="294"/>
                      <a:pt x="226" y="294"/>
                      <a:pt x="226" y="294"/>
                    </a:cubicBezTo>
                    <a:cubicBezTo>
                      <a:pt x="109" y="294"/>
                      <a:pt x="109" y="294"/>
                      <a:pt x="109" y="294"/>
                    </a:cubicBezTo>
                    <a:cubicBezTo>
                      <a:pt x="109" y="391"/>
                      <a:pt x="109" y="391"/>
                      <a:pt x="109" y="391"/>
                    </a:cubicBezTo>
                    <a:cubicBezTo>
                      <a:pt x="107" y="391"/>
                      <a:pt x="107" y="391"/>
                      <a:pt x="107" y="391"/>
                    </a:cubicBezTo>
                    <a:cubicBezTo>
                      <a:pt x="107" y="294"/>
                      <a:pt x="107" y="294"/>
                      <a:pt x="107" y="294"/>
                    </a:cubicBezTo>
                    <a:cubicBezTo>
                      <a:pt x="1" y="294"/>
                      <a:pt x="1" y="294"/>
                      <a:pt x="1" y="294"/>
                    </a:cubicBezTo>
                    <a:cubicBezTo>
                      <a:pt x="1" y="293"/>
                      <a:pt x="1" y="293"/>
                      <a:pt x="1" y="293"/>
                    </a:cubicBezTo>
                    <a:cubicBezTo>
                      <a:pt x="0" y="293"/>
                      <a:pt x="0" y="293"/>
                      <a:pt x="0" y="293"/>
                    </a:cubicBezTo>
                    <a:cubicBezTo>
                      <a:pt x="1" y="293"/>
                      <a:pt x="1" y="293"/>
                      <a:pt x="1" y="293"/>
                    </a:cubicBezTo>
                    <a:cubicBezTo>
                      <a:pt x="1" y="292"/>
                      <a:pt x="1" y="292"/>
                      <a:pt x="1" y="292"/>
                    </a:cubicBezTo>
                    <a:cubicBezTo>
                      <a:pt x="1" y="292"/>
                      <a:pt x="1" y="292"/>
                      <a:pt x="1" y="292"/>
                    </a:cubicBezTo>
                    <a:cubicBezTo>
                      <a:pt x="106" y="197"/>
                      <a:pt x="106" y="197"/>
                      <a:pt x="106" y="197"/>
                    </a:cubicBezTo>
                    <a:cubicBezTo>
                      <a:pt x="1" y="197"/>
                      <a:pt x="1" y="197"/>
                      <a:pt x="1" y="197"/>
                    </a:cubicBezTo>
                    <a:cubicBezTo>
                      <a:pt x="1" y="195"/>
                      <a:pt x="1" y="195"/>
                      <a:pt x="1" y="195"/>
                    </a:cubicBezTo>
                    <a:cubicBezTo>
                      <a:pt x="107" y="195"/>
                      <a:pt x="107" y="195"/>
                      <a:pt x="107" y="195"/>
                    </a:cubicBezTo>
                    <a:cubicBezTo>
                      <a:pt x="107" y="100"/>
                      <a:pt x="107" y="100"/>
                      <a:pt x="107" y="100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1" y="98"/>
                      <a:pt x="1" y="98"/>
                      <a:pt x="1" y="98"/>
                    </a:cubicBezTo>
                    <a:cubicBezTo>
                      <a:pt x="107" y="98"/>
                      <a:pt x="107" y="98"/>
                      <a:pt x="107" y="98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109" y="1"/>
                      <a:pt x="109" y="1"/>
                      <a:pt x="109" y="1"/>
                    </a:cubicBezTo>
                    <a:cubicBezTo>
                      <a:pt x="109" y="98"/>
                      <a:pt x="109" y="98"/>
                      <a:pt x="109" y="98"/>
                    </a:cubicBezTo>
                    <a:cubicBezTo>
                      <a:pt x="226" y="98"/>
                      <a:pt x="226" y="98"/>
                      <a:pt x="226" y="98"/>
                    </a:cubicBezTo>
                    <a:cubicBezTo>
                      <a:pt x="226" y="1"/>
                      <a:pt x="226" y="1"/>
                      <a:pt x="226" y="1"/>
                    </a:cubicBezTo>
                    <a:cubicBezTo>
                      <a:pt x="227" y="1"/>
                      <a:pt x="227" y="1"/>
                      <a:pt x="227" y="1"/>
                    </a:cubicBezTo>
                    <a:cubicBezTo>
                      <a:pt x="227" y="98"/>
                      <a:pt x="227" y="98"/>
                      <a:pt x="227" y="98"/>
                    </a:cubicBezTo>
                    <a:cubicBezTo>
                      <a:pt x="344" y="98"/>
                      <a:pt x="344" y="98"/>
                      <a:pt x="344" y="98"/>
                    </a:cubicBezTo>
                    <a:cubicBezTo>
                      <a:pt x="344" y="1"/>
                      <a:pt x="344" y="1"/>
                      <a:pt x="344" y="1"/>
                    </a:cubicBezTo>
                    <a:cubicBezTo>
                      <a:pt x="346" y="1"/>
                      <a:pt x="346" y="1"/>
                      <a:pt x="346" y="1"/>
                    </a:cubicBezTo>
                    <a:cubicBezTo>
                      <a:pt x="346" y="98"/>
                      <a:pt x="346" y="98"/>
                      <a:pt x="346" y="98"/>
                    </a:cubicBezTo>
                    <a:cubicBezTo>
                      <a:pt x="346" y="98"/>
                      <a:pt x="346" y="98"/>
                      <a:pt x="346" y="98"/>
                    </a:cubicBezTo>
                    <a:cubicBezTo>
                      <a:pt x="452" y="0"/>
                      <a:pt x="452" y="0"/>
                      <a:pt x="452" y="0"/>
                    </a:cubicBezTo>
                  </a:path>
                </a:pathLst>
              </a:custGeom>
              <a:solidFill>
                <a:srgbClr val="F7F9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id="{CDECEE9E-7F67-2075-0AB4-AB327B56AA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24201" y="2859088"/>
                <a:ext cx="1376363" cy="6350"/>
              </a:xfrm>
              <a:custGeom>
                <a:avLst/>
                <a:gdLst>
                  <a:gd name="T0" fmla="*/ 662 w 867"/>
                  <a:gd name="T1" fmla="*/ 4 h 4"/>
                  <a:gd name="T2" fmla="*/ 662 w 867"/>
                  <a:gd name="T3" fmla="*/ 4 h 4"/>
                  <a:gd name="T4" fmla="*/ 662 w 867"/>
                  <a:gd name="T5" fmla="*/ 4 h 4"/>
                  <a:gd name="T6" fmla="*/ 662 w 867"/>
                  <a:gd name="T7" fmla="*/ 4 h 4"/>
                  <a:gd name="T8" fmla="*/ 203 w 867"/>
                  <a:gd name="T9" fmla="*/ 0 h 4"/>
                  <a:gd name="T10" fmla="*/ 0 w 867"/>
                  <a:gd name="T11" fmla="*/ 0 h 4"/>
                  <a:gd name="T12" fmla="*/ 0 w 867"/>
                  <a:gd name="T13" fmla="*/ 4 h 4"/>
                  <a:gd name="T14" fmla="*/ 203 w 867"/>
                  <a:gd name="T15" fmla="*/ 4 h 4"/>
                  <a:gd name="T16" fmla="*/ 203 w 867"/>
                  <a:gd name="T17" fmla="*/ 0 h 4"/>
                  <a:gd name="T18" fmla="*/ 432 w 867"/>
                  <a:gd name="T19" fmla="*/ 0 h 4"/>
                  <a:gd name="T20" fmla="*/ 207 w 867"/>
                  <a:gd name="T21" fmla="*/ 0 h 4"/>
                  <a:gd name="T22" fmla="*/ 207 w 867"/>
                  <a:gd name="T23" fmla="*/ 4 h 4"/>
                  <a:gd name="T24" fmla="*/ 432 w 867"/>
                  <a:gd name="T25" fmla="*/ 4 h 4"/>
                  <a:gd name="T26" fmla="*/ 432 w 867"/>
                  <a:gd name="T27" fmla="*/ 0 h 4"/>
                  <a:gd name="T28" fmla="*/ 658 w 867"/>
                  <a:gd name="T29" fmla="*/ 0 h 4"/>
                  <a:gd name="T30" fmla="*/ 434 w 867"/>
                  <a:gd name="T31" fmla="*/ 0 h 4"/>
                  <a:gd name="T32" fmla="*/ 434 w 867"/>
                  <a:gd name="T33" fmla="*/ 4 h 4"/>
                  <a:gd name="T34" fmla="*/ 658 w 867"/>
                  <a:gd name="T35" fmla="*/ 4 h 4"/>
                  <a:gd name="T36" fmla="*/ 658 w 867"/>
                  <a:gd name="T37" fmla="*/ 0 h 4"/>
                  <a:gd name="T38" fmla="*/ 662 w 867"/>
                  <a:gd name="T39" fmla="*/ 0 h 4"/>
                  <a:gd name="T40" fmla="*/ 662 w 867"/>
                  <a:gd name="T41" fmla="*/ 0 h 4"/>
                  <a:gd name="T42" fmla="*/ 662 w 867"/>
                  <a:gd name="T43" fmla="*/ 2 h 4"/>
                  <a:gd name="T44" fmla="*/ 662 w 867"/>
                  <a:gd name="T45" fmla="*/ 0 h 4"/>
                  <a:gd name="T46" fmla="*/ 867 w 867"/>
                  <a:gd name="T47" fmla="*/ 0 h 4"/>
                  <a:gd name="T48" fmla="*/ 668 w 867"/>
                  <a:gd name="T49" fmla="*/ 0 h 4"/>
                  <a:gd name="T50" fmla="*/ 664 w 867"/>
                  <a:gd name="T51" fmla="*/ 4 h 4"/>
                  <a:gd name="T52" fmla="*/ 867 w 867"/>
                  <a:gd name="T53" fmla="*/ 4 h 4"/>
                  <a:gd name="T54" fmla="*/ 867 w 867"/>
                  <a:gd name="T5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67" h="4">
                    <a:moveTo>
                      <a:pt x="662" y="4"/>
                    </a:moveTo>
                    <a:lnTo>
                      <a:pt x="662" y="4"/>
                    </a:lnTo>
                    <a:lnTo>
                      <a:pt x="662" y="4"/>
                    </a:lnTo>
                    <a:lnTo>
                      <a:pt x="662" y="4"/>
                    </a:lnTo>
                    <a:close/>
                    <a:moveTo>
                      <a:pt x="203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03" y="4"/>
                    </a:lnTo>
                    <a:lnTo>
                      <a:pt x="203" y="0"/>
                    </a:lnTo>
                    <a:close/>
                    <a:moveTo>
                      <a:pt x="432" y="0"/>
                    </a:moveTo>
                    <a:lnTo>
                      <a:pt x="207" y="0"/>
                    </a:lnTo>
                    <a:lnTo>
                      <a:pt x="207" y="4"/>
                    </a:lnTo>
                    <a:lnTo>
                      <a:pt x="432" y="4"/>
                    </a:lnTo>
                    <a:lnTo>
                      <a:pt x="432" y="0"/>
                    </a:lnTo>
                    <a:close/>
                    <a:moveTo>
                      <a:pt x="658" y="0"/>
                    </a:moveTo>
                    <a:lnTo>
                      <a:pt x="434" y="0"/>
                    </a:lnTo>
                    <a:lnTo>
                      <a:pt x="434" y="4"/>
                    </a:lnTo>
                    <a:lnTo>
                      <a:pt x="658" y="4"/>
                    </a:lnTo>
                    <a:lnTo>
                      <a:pt x="658" y="0"/>
                    </a:lnTo>
                    <a:close/>
                    <a:moveTo>
                      <a:pt x="662" y="0"/>
                    </a:moveTo>
                    <a:lnTo>
                      <a:pt x="662" y="0"/>
                    </a:lnTo>
                    <a:lnTo>
                      <a:pt x="662" y="2"/>
                    </a:lnTo>
                    <a:lnTo>
                      <a:pt x="662" y="0"/>
                    </a:lnTo>
                    <a:close/>
                    <a:moveTo>
                      <a:pt x="867" y="0"/>
                    </a:moveTo>
                    <a:lnTo>
                      <a:pt x="668" y="0"/>
                    </a:lnTo>
                    <a:lnTo>
                      <a:pt x="664" y="4"/>
                    </a:lnTo>
                    <a:lnTo>
                      <a:pt x="867" y="4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rgbClr val="C1D5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id="{79AF8861-F765-5FA5-7FAD-A4BAE515E0C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24201" y="2859088"/>
                <a:ext cx="1376363" cy="6350"/>
              </a:xfrm>
              <a:custGeom>
                <a:avLst/>
                <a:gdLst>
                  <a:gd name="T0" fmla="*/ 662 w 867"/>
                  <a:gd name="T1" fmla="*/ 4 h 4"/>
                  <a:gd name="T2" fmla="*/ 662 w 867"/>
                  <a:gd name="T3" fmla="*/ 4 h 4"/>
                  <a:gd name="T4" fmla="*/ 662 w 867"/>
                  <a:gd name="T5" fmla="*/ 4 h 4"/>
                  <a:gd name="T6" fmla="*/ 662 w 867"/>
                  <a:gd name="T7" fmla="*/ 4 h 4"/>
                  <a:gd name="T8" fmla="*/ 203 w 867"/>
                  <a:gd name="T9" fmla="*/ 0 h 4"/>
                  <a:gd name="T10" fmla="*/ 0 w 867"/>
                  <a:gd name="T11" fmla="*/ 0 h 4"/>
                  <a:gd name="T12" fmla="*/ 0 w 867"/>
                  <a:gd name="T13" fmla="*/ 4 h 4"/>
                  <a:gd name="T14" fmla="*/ 203 w 867"/>
                  <a:gd name="T15" fmla="*/ 4 h 4"/>
                  <a:gd name="T16" fmla="*/ 203 w 867"/>
                  <a:gd name="T17" fmla="*/ 0 h 4"/>
                  <a:gd name="T18" fmla="*/ 432 w 867"/>
                  <a:gd name="T19" fmla="*/ 0 h 4"/>
                  <a:gd name="T20" fmla="*/ 207 w 867"/>
                  <a:gd name="T21" fmla="*/ 0 h 4"/>
                  <a:gd name="T22" fmla="*/ 207 w 867"/>
                  <a:gd name="T23" fmla="*/ 4 h 4"/>
                  <a:gd name="T24" fmla="*/ 432 w 867"/>
                  <a:gd name="T25" fmla="*/ 4 h 4"/>
                  <a:gd name="T26" fmla="*/ 432 w 867"/>
                  <a:gd name="T27" fmla="*/ 0 h 4"/>
                  <a:gd name="T28" fmla="*/ 658 w 867"/>
                  <a:gd name="T29" fmla="*/ 0 h 4"/>
                  <a:gd name="T30" fmla="*/ 434 w 867"/>
                  <a:gd name="T31" fmla="*/ 0 h 4"/>
                  <a:gd name="T32" fmla="*/ 434 w 867"/>
                  <a:gd name="T33" fmla="*/ 4 h 4"/>
                  <a:gd name="T34" fmla="*/ 658 w 867"/>
                  <a:gd name="T35" fmla="*/ 4 h 4"/>
                  <a:gd name="T36" fmla="*/ 658 w 867"/>
                  <a:gd name="T37" fmla="*/ 0 h 4"/>
                  <a:gd name="T38" fmla="*/ 662 w 867"/>
                  <a:gd name="T39" fmla="*/ 0 h 4"/>
                  <a:gd name="T40" fmla="*/ 662 w 867"/>
                  <a:gd name="T41" fmla="*/ 0 h 4"/>
                  <a:gd name="T42" fmla="*/ 662 w 867"/>
                  <a:gd name="T43" fmla="*/ 2 h 4"/>
                  <a:gd name="T44" fmla="*/ 662 w 867"/>
                  <a:gd name="T45" fmla="*/ 0 h 4"/>
                  <a:gd name="T46" fmla="*/ 867 w 867"/>
                  <a:gd name="T47" fmla="*/ 0 h 4"/>
                  <a:gd name="T48" fmla="*/ 668 w 867"/>
                  <a:gd name="T49" fmla="*/ 0 h 4"/>
                  <a:gd name="T50" fmla="*/ 664 w 867"/>
                  <a:gd name="T51" fmla="*/ 4 h 4"/>
                  <a:gd name="T52" fmla="*/ 867 w 867"/>
                  <a:gd name="T53" fmla="*/ 4 h 4"/>
                  <a:gd name="T54" fmla="*/ 867 w 867"/>
                  <a:gd name="T5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67" h="4">
                    <a:moveTo>
                      <a:pt x="662" y="4"/>
                    </a:moveTo>
                    <a:lnTo>
                      <a:pt x="662" y="4"/>
                    </a:lnTo>
                    <a:lnTo>
                      <a:pt x="662" y="4"/>
                    </a:lnTo>
                    <a:lnTo>
                      <a:pt x="662" y="4"/>
                    </a:lnTo>
                    <a:moveTo>
                      <a:pt x="203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03" y="4"/>
                    </a:lnTo>
                    <a:lnTo>
                      <a:pt x="203" y="0"/>
                    </a:lnTo>
                    <a:moveTo>
                      <a:pt x="432" y="0"/>
                    </a:moveTo>
                    <a:lnTo>
                      <a:pt x="207" y="0"/>
                    </a:lnTo>
                    <a:lnTo>
                      <a:pt x="207" y="4"/>
                    </a:lnTo>
                    <a:lnTo>
                      <a:pt x="432" y="4"/>
                    </a:lnTo>
                    <a:lnTo>
                      <a:pt x="432" y="0"/>
                    </a:lnTo>
                    <a:moveTo>
                      <a:pt x="658" y="0"/>
                    </a:moveTo>
                    <a:lnTo>
                      <a:pt x="434" y="0"/>
                    </a:lnTo>
                    <a:lnTo>
                      <a:pt x="434" y="4"/>
                    </a:lnTo>
                    <a:lnTo>
                      <a:pt x="658" y="4"/>
                    </a:lnTo>
                    <a:lnTo>
                      <a:pt x="658" y="0"/>
                    </a:lnTo>
                    <a:moveTo>
                      <a:pt x="662" y="0"/>
                    </a:moveTo>
                    <a:lnTo>
                      <a:pt x="662" y="0"/>
                    </a:lnTo>
                    <a:lnTo>
                      <a:pt x="662" y="2"/>
                    </a:lnTo>
                    <a:lnTo>
                      <a:pt x="662" y="0"/>
                    </a:lnTo>
                    <a:moveTo>
                      <a:pt x="867" y="0"/>
                    </a:moveTo>
                    <a:lnTo>
                      <a:pt x="668" y="0"/>
                    </a:lnTo>
                    <a:lnTo>
                      <a:pt x="664" y="4"/>
                    </a:lnTo>
                    <a:lnTo>
                      <a:pt x="867" y="4"/>
                    </a:lnTo>
                    <a:lnTo>
                      <a:pt x="8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id="{F2206168-B0BF-191C-FAD9-8462F4046D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24201" y="3154363"/>
                <a:ext cx="1376363" cy="6350"/>
              </a:xfrm>
              <a:custGeom>
                <a:avLst/>
                <a:gdLst>
                  <a:gd name="T0" fmla="*/ 203 w 867"/>
                  <a:gd name="T1" fmla="*/ 0 h 4"/>
                  <a:gd name="T2" fmla="*/ 0 w 867"/>
                  <a:gd name="T3" fmla="*/ 0 h 4"/>
                  <a:gd name="T4" fmla="*/ 0 w 867"/>
                  <a:gd name="T5" fmla="*/ 4 h 4"/>
                  <a:gd name="T6" fmla="*/ 201 w 867"/>
                  <a:gd name="T7" fmla="*/ 4 h 4"/>
                  <a:gd name="T8" fmla="*/ 203 w 867"/>
                  <a:gd name="T9" fmla="*/ 2 h 4"/>
                  <a:gd name="T10" fmla="*/ 203 w 867"/>
                  <a:gd name="T11" fmla="*/ 0 h 4"/>
                  <a:gd name="T12" fmla="*/ 432 w 867"/>
                  <a:gd name="T13" fmla="*/ 0 h 4"/>
                  <a:gd name="T14" fmla="*/ 207 w 867"/>
                  <a:gd name="T15" fmla="*/ 0 h 4"/>
                  <a:gd name="T16" fmla="*/ 209 w 867"/>
                  <a:gd name="T17" fmla="*/ 2 h 4"/>
                  <a:gd name="T18" fmla="*/ 207 w 867"/>
                  <a:gd name="T19" fmla="*/ 4 h 4"/>
                  <a:gd name="T20" fmla="*/ 207 w 867"/>
                  <a:gd name="T21" fmla="*/ 4 h 4"/>
                  <a:gd name="T22" fmla="*/ 432 w 867"/>
                  <a:gd name="T23" fmla="*/ 4 h 4"/>
                  <a:gd name="T24" fmla="*/ 432 w 867"/>
                  <a:gd name="T25" fmla="*/ 0 h 4"/>
                  <a:gd name="T26" fmla="*/ 658 w 867"/>
                  <a:gd name="T27" fmla="*/ 0 h 4"/>
                  <a:gd name="T28" fmla="*/ 434 w 867"/>
                  <a:gd name="T29" fmla="*/ 0 h 4"/>
                  <a:gd name="T30" fmla="*/ 434 w 867"/>
                  <a:gd name="T31" fmla="*/ 4 h 4"/>
                  <a:gd name="T32" fmla="*/ 658 w 867"/>
                  <a:gd name="T33" fmla="*/ 4 h 4"/>
                  <a:gd name="T34" fmla="*/ 658 w 867"/>
                  <a:gd name="T35" fmla="*/ 0 h 4"/>
                  <a:gd name="T36" fmla="*/ 867 w 867"/>
                  <a:gd name="T37" fmla="*/ 0 h 4"/>
                  <a:gd name="T38" fmla="*/ 662 w 867"/>
                  <a:gd name="T39" fmla="*/ 0 h 4"/>
                  <a:gd name="T40" fmla="*/ 662 w 867"/>
                  <a:gd name="T41" fmla="*/ 4 h 4"/>
                  <a:gd name="T42" fmla="*/ 867 w 867"/>
                  <a:gd name="T43" fmla="*/ 4 h 4"/>
                  <a:gd name="T44" fmla="*/ 867 w 867"/>
                  <a:gd name="T4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67" h="4">
                    <a:moveTo>
                      <a:pt x="203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01" y="4"/>
                    </a:lnTo>
                    <a:lnTo>
                      <a:pt x="203" y="2"/>
                    </a:lnTo>
                    <a:lnTo>
                      <a:pt x="203" y="0"/>
                    </a:lnTo>
                    <a:close/>
                    <a:moveTo>
                      <a:pt x="432" y="0"/>
                    </a:moveTo>
                    <a:lnTo>
                      <a:pt x="207" y="0"/>
                    </a:lnTo>
                    <a:lnTo>
                      <a:pt x="209" y="2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432" y="4"/>
                    </a:lnTo>
                    <a:lnTo>
                      <a:pt x="432" y="0"/>
                    </a:lnTo>
                    <a:close/>
                    <a:moveTo>
                      <a:pt x="658" y="0"/>
                    </a:moveTo>
                    <a:lnTo>
                      <a:pt x="434" y="0"/>
                    </a:lnTo>
                    <a:lnTo>
                      <a:pt x="434" y="4"/>
                    </a:lnTo>
                    <a:lnTo>
                      <a:pt x="658" y="4"/>
                    </a:lnTo>
                    <a:lnTo>
                      <a:pt x="658" y="0"/>
                    </a:lnTo>
                    <a:close/>
                    <a:moveTo>
                      <a:pt x="867" y="0"/>
                    </a:moveTo>
                    <a:lnTo>
                      <a:pt x="662" y="0"/>
                    </a:lnTo>
                    <a:lnTo>
                      <a:pt x="662" y="4"/>
                    </a:lnTo>
                    <a:lnTo>
                      <a:pt x="867" y="4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rgbClr val="C1D5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id="{73B9B0B8-ED7F-5601-39BC-23E19709C4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24201" y="3154363"/>
                <a:ext cx="1376363" cy="6350"/>
              </a:xfrm>
              <a:custGeom>
                <a:avLst/>
                <a:gdLst>
                  <a:gd name="T0" fmla="*/ 203 w 867"/>
                  <a:gd name="T1" fmla="*/ 0 h 4"/>
                  <a:gd name="T2" fmla="*/ 0 w 867"/>
                  <a:gd name="T3" fmla="*/ 0 h 4"/>
                  <a:gd name="T4" fmla="*/ 0 w 867"/>
                  <a:gd name="T5" fmla="*/ 4 h 4"/>
                  <a:gd name="T6" fmla="*/ 201 w 867"/>
                  <a:gd name="T7" fmla="*/ 4 h 4"/>
                  <a:gd name="T8" fmla="*/ 203 w 867"/>
                  <a:gd name="T9" fmla="*/ 2 h 4"/>
                  <a:gd name="T10" fmla="*/ 203 w 867"/>
                  <a:gd name="T11" fmla="*/ 0 h 4"/>
                  <a:gd name="T12" fmla="*/ 432 w 867"/>
                  <a:gd name="T13" fmla="*/ 0 h 4"/>
                  <a:gd name="T14" fmla="*/ 207 w 867"/>
                  <a:gd name="T15" fmla="*/ 0 h 4"/>
                  <a:gd name="T16" fmla="*/ 209 w 867"/>
                  <a:gd name="T17" fmla="*/ 2 h 4"/>
                  <a:gd name="T18" fmla="*/ 207 w 867"/>
                  <a:gd name="T19" fmla="*/ 4 h 4"/>
                  <a:gd name="T20" fmla="*/ 207 w 867"/>
                  <a:gd name="T21" fmla="*/ 4 h 4"/>
                  <a:gd name="T22" fmla="*/ 432 w 867"/>
                  <a:gd name="T23" fmla="*/ 4 h 4"/>
                  <a:gd name="T24" fmla="*/ 432 w 867"/>
                  <a:gd name="T25" fmla="*/ 0 h 4"/>
                  <a:gd name="T26" fmla="*/ 658 w 867"/>
                  <a:gd name="T27" fmla="*/ 0 h 4"/>
                  <a:gd name="T28" fmla="*/ 434 w 867"/>
                  <a:gd name="T29" fmla="*/ 0 h 4"/>
                  <a:gd name="T30" fmla="*/ 434 w 867"/>
                  <a:gd name="T31" fmla="*/ 4 h 4"/>
                  <a:gd name="T32" fmla="*/ 658 w 867"/>
                  <a:gd name="T33" fmla="*/ 4 h 4"/>
                  <a:gd name="T34" fmla="*/ 658 w 867"/>
                  <a:gd name="T35" fmla="*/ 0 h 4"/>
                  <a:gd name="T36" fmla="*/ 867 w 867"/>
                  <a:gd name="T37" fmla="*/ 0 h 4"/>
                  <a:gd name="T38" fmla="*/ 662 w 867"/>
                  <a:gd name="T39" fmla="*/ 0 h 4"/>
                  <a:gd name="T40" fmla="*/ 662 w 867"/>
                  <a:gd name="T41" fmla="*/ 4 h 4"/>
                  <a:gd name="T42" fmla="*/ 867 w 867"/>
                  <a:gd name="T43" fmla="*/ 4 h 4"/>
                  <a:gd name="T44" fmla="*/ 867 w 867"/>
                  <a:gd name="T4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67" h="4">
                    <a:moveTo>
                      <a:pt x="203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01" y="4"/>
                    </a:lnTo>
                    <a:lnTo>
                      <a:pt x="203" y="2"/>
                    </a:lnTo>
                    <a:lnTo>
                      <a:pt x="203" y="0"/>
                    </a:lnTo>
                    <a:moveTo>
                      <a:pt x="432" y="0"/>
                    </a:moveTo>
                    <a:lnTo>
                      <a:pt x="207" y="0"/>
                    </a:lnTo>
                    <a:lnTo>
                      <a:pt x="209" y="2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432" y="4"/>
                    </a:lnTo>
                    <a:lnTo>
                      <a:pt x="432" y="0"/>
                    </a:lnTo>
                    <a:moveTo>
                      <a:pt x="658" y="0"/>
                    </a:moveTo>
                    <a:lnTo>
                      <a:pt x="434" y="0"/>
                    </a:lnTo>
                    <a:lnTo>
                      <a:pt x="434" y="4"/>
                    </a:lnTo>
                    <a:lnTo>
                      <a:pt x="658" y="4"/>
                    </a:lnTo>
                    <a:lnTo>
                      <a:pt x="658" y="0"/>
                    </a:lnTo>
                    <a:moveTo>
                      <a:pt x="867" y="0"/>
                    </a:moveTo>
                    <a:lnTo>
                      <a:pt x="662" y="0"/>
                    </a:lnTo>
                    <a:lnTo>
                      <a:pt x="662" y="4"/>
                    </a:lnTo>
                    <a:lnTo>
                      <a:pt x="867" y="4"/>
                    </a:lnTo>
                    <a:lnTo>
                      <a:pt x="8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任意多边形: 形状 47">
                <a:extLst>
                  <a:ext uri="{FF2B5EF4-FFF2-40B4-BE49-F238E27FC236}">
                    <a16:creationId xmlns:a16="http://schemas.microsoft.com/office/drawing/2014/main" id="{60E64E69-21A6-CD51-9CF7-67C02F1FB6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24201" y="3451225"/>
                <a:ext cx="1376363" cy="6350"/>
              </a:xfrm>
              <a:custGeom>
                <a:avLst/>
                <a:gdLst>
                  <a:gd name="T0" fmla="*/ 0 w 867"/>
                  <a:gd name="T1" fmla="*/ 0 h 4"/>
                  <a:gd name="T2" fmla="*/ 0 w 867"/>
                  <a:gd name="T3" fmla="*/ 0 h 4"/>
                  <a:gd name="T4" fmla="*/ 0 w 867"/>
                  <a:gd name="T5" fmla="*/ 2 h 4"/>
                  <a:gd name="T6" fmla="*/ 0 w 867"/>
                  <a:gd name="T7" fmla="*/ 0 h 4"/>
                  <a:gd name="T8" fmla="*/ 203 w 867"/>
                  <a:gd name="T9" fmla="*/ 0 h 4"/>
                  <a:gd name="T10" fmla="*/ 4 w 867"/>
                  <a:gd name="T11" fmla="*/ 0 h 4"/>
                  <a:gd name="T12" fmla="*/ 0 w 867"/>
                  <a:gd name="T13" fmla="*/ 4 h 4"/>
                  <a:gd name="T14" fmla="*/ 0 w 867"/>
                  <a:gd name="T15" fmla="*/ 2 h 4"/>
                  <a:gd name="T16" fmla="*/ 0 w 867"/>
                  <a:gd name="T17" fmla="*/ 4 h 4"/>
                  <a:gd name="T18" fmla="*/ 203 w 867"/>
                  <a:gd name="T19" fmla="*/ 4 h 4"/>
                  <a:gd name="T20" fmla="*/ 203 w 867"/>
                  <a:gd name="T21" fmla="*/ 0 h 4"/>
                  <a:gd name="T22" fmla="*/ 432 w 867"/>
                  <a:gd name="T23" fmla="*/ 0 h 4"/>
                  <a:gd name="T24" fmla="*/ 207 w 867"/>
                  <a:gd name="T25" fmla="*/ 0 h 4"/>
                  <a:gd name="T26" fmla="*/ 207 w 867"/>
                  <a:gd name="T27" fmla="*/ 4 h 4"/>
                  <a:gd name="T28" fmla="*/ 432 w 867"/>
                  <a:gd name="T29" fmla="*/ 4 h 4"/>
                  <a:gd name="T30" fmla="*/ 432 w 867"/>
                  <a:gd name="T31" fmla="*/ 0 h 4"/>
                  <a:gd name="T32" fmla="*/ 658 w 867"/>
                  <a:gd name="T33" fmla="*/ 0 h 4"/>
                  <a:gd name="T34" fmla="*/ 434 w 867"/>
                  <a:gd name="T35" fmla="*/ 0 h 4"/>
                  <a:gd name="T36" fmla="*/ 434 w 867"/>
                  <a:gd name="T37" fmla="*/ 4 h 4"/>
                  <a:gd name="T38" fmla="*/ 658 w 867"/>
                  <a:gd name="T39" fmla="*/ 4 h 4"/>
                  <a:gd name="T40" fmla="*/ 658 w 867"/>
                  <a:gd name="T41" fmla="*/ 0 h 4"/>
                  <a:gd name="T42" fmla="*/ 867 w 867"/>
                  <a:gd name="T43" fmla="*/ 0 h 4"/>
                  <a:gd name="T44" fmla="*/ 662 w 867"/>
                  <a:gd name="T45" fmla="*/ 0 h 4"/>
                  <a:gd name="T46" fmla="*/ 662 w 867"/>
                  <a:gd name="T47" fmla="*/ 4 h 4"/>
                  <a:gd name="T48" fmla="*/ 867 w 867"/>
                  <a:gd name="T49" fmla="*/ 4 h 4"/>
                  <a:gd name="T50" fmla="*/ 867 w 867"/>
                  <a:gd name="T5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7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  <a:moveTo>
                      <a:pt x="203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03" y="4"/>
                    </a:lnTo>
                    <a:lnTo>
                      <a:pt x="203" y="0"/>
                    </a:lnTo>
                    <a:close/>
                    <a:moveTo>
                      <a:pt x="432" y="0"/>
                    </a:moveTo>
                    <a:lnTo>
                      <a:pt x="207" y="0"/>
                    </a:lnTo>
                    <a:lnTo>
                      <a:pt x="207" y="4"/>
                    </a:lnTo>
                    <a:lnTo>
                      <a:pt x="432" y="4"/>
                    </a:lnTo>
                    <a:lnTo>
                      <a:pt x="432" y="0"/>
                    </a:lnTo>
                    <a:close/>
                    <a:moveTo>
                      <a:pt x="658" y="0"/>
                    </a:moveTo>
                    <a:lnTo>
                      <a:pt x="434" y="0"/>
                    </a:lnTo>
                    <a:lnTo>
                      <a:pt x="434" y="4"/>
                    </a:lnTo>
                    <a:lnTo>
                      <a:pt x="658" y="4"/>
                    </a:lnTo>
                    <a:lnTo>
                      <a:pt x="658" y="0"/>
                    </a:lnTo>
                    <a:close/>
                    <a:moveTo>
                      <a:pt x="867" y="0"/>
                    </a:moveTo>
                    <a:lnTo>
                      <a:pt x="662" y="0"/>
                    </a:lnTo>
                    <a:lnTo>
                      <a:pt x="662" y="4"/>
                    </a:lnTo>
                    <a:lnTo>
                      <a:pt x="867" y="4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rgbClr val="C1D5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F8A82E5F-350C-21BA-3F0A-5FC38DFA3C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24201" y="3451225"/>
                <a:ext cx="1376363" cy="6350"/>
              </a:xfrm>
              <a:custGeom>
                <a:avLst/>
                <a:gdLst>
                  <a:gd name="T0" fmla="*/ 0 w 867"/>
                  <a:gd name="T1" fmla="*/ 0 h 4"/>
                  <a:gd name="T2" fmla="*/ 0 w 867"/>
                  <a:gd name="T3" fmla="*/ 0 h 4"/>
                  <a:gd name="T4" fmla="*/ 0 w 867"/>
                  <a:gd name="T5" fmla="*/ 2 h 4"/>
                  <a:gd name="T6" fmla="*/ 0 w 867"/>
                  <a:gd name="T7" fmla="*/ 0 h 4"/>
                  <a:gd name="T8" fmla="*/ 203 w 867"/>
                  <a:gd name="T9" fmla="*/ 0 h 4"/>
                  <a:gd name="T10" fmla="*/ 4 w 867"/>
                  <a:gd name="T11" fmla="*/ 0 h 4"/>
                  <a:gd name="T12" fmla="*/ 0 w 867"/>
                  <a:gd name="T13" fmla="*/ 4 h 4"/>
                  <a:gd name="T14" fmla="*/ 0 w 867"/>
                  <a:gd name="T15" fmla="*/ 2 h 4"/>
                  <a:gd name="T16" fmla="*/ 0 w 867"/>
                  <a:gd name="T17" fmla="*/ 4 h 4"/>
                  <a:gd name="T18" fmla="*/ 203 w 867"/>
                  <a:gd name="T19" fmla="*/ 4 h 4"/>
                  <a:gd name="T20" fmla="*/ 203 w 867"/>
                  <a:gd name="T21" fmla="*/ 0 h 4"/>
                  <a:gd name="T22" fmla="*/ 432 w 867"/>
                  <a:gd name="T23" fmla="*/ 0 h 4"/>
                  <a:gd name="T24" fmla="*/ 207 w 867"/>
                  <a:gd name="T25" fmla="*/ 0 h 4"/>
                  <a:gd name="T26" fmla="*/ 207 w 867"/>
                  <a:gd name="T27" fmla="*/ 4 h 4"/>
                  <a:gd name="T28" fmla="*/ 432 w 867"/>
                  <a:gd name="T29" fmla="*/ 4 h 4"/>
                  <a:gd name="T30" fmla="*/ 432 w 867"/>
                  <a:gd name="T31" fmla="*/ 0 h 4"/>
                  <a:gd name="T32" fmla="*/ 658 w 867"/>
                  <a:gd name="T33" fmla="*/ 0 h 4"/>
                  <a:gd name="T34" fmla="*/ 434 w 867"/>
                  <a:gd name="T35" fmla="*/ 0 h 4"/>
                  <a:gd name="T36" fmla="*/ 434 w 867"/>
                  <a:gd name="T37" fmla="*/ 4 h 4"/>
                  <a:gd name="T38" fmla="*/ 658 w 867"/>
                  <a:gd name="T39" fmla="*/ 4 h 4"/>
                  <a:gd name="T40" fmla="*/ 658 w 867"/>
                  <a:gd name="T41" fmla="*/ 0 h 4"/>
                  <a:gd name="T42" fmla="*/ 867 w 867"/>
                  <a:gd name="T43" fmla="*/ 0 h 4"/>
                  <a:gd name="T44" fmla="*/ 662 w 867"/>
                  <a:gd name="T45" fmla="*/ 0 h 4"/>
                  <a:gd name="T46" fmla="*/ 662 w 867"/>
                  <a:gd name="T47" fmla="*/ 4 h 4"/>
                  <a:gd name="T48" fmla="*/ 867 w 867"/>
                  <a:gd name="T49" fmla="*/ 4 h 4"/>
                  <a:gd name="T50" fmla="*/ 867 w 867"/>
                  <a:gd name="T5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7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moveTo>
                      <a:pt x="203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03" y="4"/>
                    </a:lnTo>
                    <a:lnTo>
                      <a:pt x="203" y="0"/>
                    </a:lnTo>
                    <a:moveTo>
                      <a:pt x="432" y="0"/>
                    </a:moveTo>
                    <a:lnTo>
                      <a:pt x="207" y="0"/>
                    </a:lnTo>
                    <a:lnTo>
                      <a:pt x="207" y="4"/>
                    </a:lnTo>
                    <a:lnTo>
                      <a:pt x="432" y="4"/>
                    </a:lnTo>
                    <a:lnTo>
                      <a:pt x="432" y="0"/>
                    </a:lnTo>
                    <a:moveTo>
                      <a:pt x="658" y="0"/>
                    </a:moveTo>
                    <a:lnTo>
                      <a:pt x="434" y="0"/>
                    </a:lnTo>
                    <a:lnTo>
                      <a:pt x="434" y="4"/>
                    </a:lnTo>
                    <a:lnTo>
                      <a:pt x="658" y="4"/>
                    </a:lnTo>
                    <a:lnTo>
                      <a:pt x="658" y="0"/>
                    </a:lnTo>
                    <a:moveTo>
                      <a:pt x="867" y="0"/>
                    </a:moveTo>
                    <a:lnTo>
                      <a:pt x="662" y="0"/>
                    </a:lnTo>
                    <a:lnTo>
                      <a:pt x="662" y="4"/>
                    </a:lnTo>
                    <a:lnTo>
                      <a:pt x="867" y="4"/>
                    </a:lnTo>
                    <a:lnTo>
                      <a:pt x="8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id="{C6E2D7ED-F735-6E72-612C-D578EAAE9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8776" y="2562225"/>
                <a:ext cx="6350" cy="1190625"/>
              </a:xfrm>
              <a:custGeom>
                <a:avLst/>
                <a:gdLst>
                  <a:gd name="T0" fmla="*/ 4 w 4"/>
                  <a:gd name="T1" fmla="*/ 0 h 750"/>
                  <a:gd name="T2" fmla="*/ 0 w 4"/>
                  <a:gd name="T3" fmla="*/ 0 h 750"/>
                  <a:gd name="T4" fmla="*/ 0 w 4"/>
                  <a:gd name="T5" fmla="*/ 187 h 750"/>
                  <a:gd name="T6" fmla="*/ 0 w 4"/>
                  <a:gd name="T7" fmla="*/ 191 h 750"/>
                  <a:gd name="T8" fmla="*/ 0 w 4"/>
                  <a:gd name="T9" fmla="*/ 373 h 750"/>
                  <a:gd name="T10" fmla="*/ 0 w 4"/>
                  <a:gd name="T11" fmla="*/ 377 h 750"/>
                  <a:gd name="T12" fmla="*/ 0 w 4"/>
                  <a:gd name="T13" fmla="*/ 560 h 750"/>
                  <a:gd name="T14" fmla="*/ 0 w 4"/>
                  <a:gd name="T15" fmla="*/ 564 h 750"/>
                  <a:gd name="T16" fmla="*/ 0 w 4"/>
                  <a:gd name="T17" fmla="*/ 750 h 750"/>
                  <a:gd name="T18" fmla="*/ 4 w 4"/>
                  <a:gd name="T19" fmla="*/ 750 h 750"/>
                  <a:gd name="T20" fmla="*/ 4 w 4"/>
                  <a:gd name="T21" fmla="*/ 564 h 750"/>
                  <a:gd name="T22" fmla="*/ 4 w 4"/>
                  <a:gd name="T23" fmla="*/ 560 h 750"/>
                  <a:gd name="T24" fmla="*/ 4 w 4"/>
                  <a:gd name="T25" fmla="*/ 377 h 750"/>
                  <a:gd name="T26" fmla="*/ 4 w 4"/>
                  <a:gd name="T27" fmla="*/ 373 h 750"/>
                  <a:gd name="T28" fmla="*/ 4 w 4"/>
                  <a:gd name="T29" fmla="*/ 191 h 750"/>
                  <a:gd name="T30" fmla="*/ 4 w 4"/>
                  <a:gd name="T31" fmla="*/ 191 h 750"/>
                  <a:gd name="T32" fmla="*/ 2 w 4"/>
                  <a:gd name="T33" fmla="*/ 189 h 750"/>
                  <a:gd name="T34" fmla="*/ 4 w 4"/>
                  <a:gd name="T35" fmla="*/ 189 h 750"/>
                  <a:gd name="T36" fmla="*/ 4 w 4"/>
                  <a:gd name="T37" fmla="*/ 187 h 750"/>
                  <a:gd name="T38" fmla="*/ 4 w 4"/>
                  <a:gd name="T39" fmla="*/ 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" h="750">
                    <a:moveTo>
                      <a:pt x="4" y="0"/>
                    </a:moveTo>
                    <a:lnTo>
                      <a:pt x="0" y="0"/>
                    </a:lnTo>
                    <a:lnTo>
                      <a:pt x="0" y="187"/>
                    </a:lnTo>
                    <a:lnTo>
                      <a:pt x="0" y="191"/>
                    </a:lnTo>
                    <a:lnTo>
                      <a:pt x="0" y="373"/>
                    </a:lnTo>
                    <a:lnTo>
                      <a:pt x="0" y="377"/>
                    </a:lnTo>
                    <a:lnTo>
                      <a:pt x="0" y="560"/>
                    </a:lnTo>
                    <a:lnTo>
                      <a:pt x="0" y="564"/>
                    </a:lnTo>
                    <a:lnTo>
                      <a:pt x="0" y="750"/>
                    </a:lnTo>
                    <a:lnTo>
                      <a:pt x="4" y="750"/>
                    </a:lnTo>
                    <a:lnTo>
                      <a:pt x="4" y="564"/>
                    </a:lnTo>
                    <a:lnTo>
                      <a:pt x="4" y="560"/>
                    </a:lnTo>
                    <a:lnTo>
                      <a:pt x="4" y="377"/>
                    </a:lnTo>
                    <a:lnTo>
                      <a:pt x="4" y="373"/>
                    </a:lnTo>
                    <a:lnTo>
                      <a:pt x="4" y="191"/>
                    </a:lnTo>
                    <a:lnTo>
                      <a:pt x="4" y="191"/>
                    </a:lnTo>
                    <a:lnTo>
                      <a:pt x="2" y="189"/>
                    </a:lnTo>
                    <a:lnTo>
                      <a:pt x="4" y="189"/>
                    </a:lnTo>
                    <a:lnTo>
                      <a:pt x="4" y="187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1D5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C0C96E8C-77FC-8321-2CF8-1674BFDF27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8776" y="2562225"/>
                <a:ext cx="6350" cy="1190625"/>
              </a:xfrm>
              <a:custGeom>
                <a:avLst/>
                <a:gdLst>
                  <a:gd name="T0" fmla="*/ 4 w 4"/>
                  <a:gd name="T1" fmla="*/ 0 h 750"/>
                  <a:gd name="T2" fmla="*/ 0 w 4"/>
                  <a:gd name="T3" fmla="*/ 0 h 750"/>
                  <a:gd name="T4" fmla="*/ 0 w 4"/>
                  <a:gd name="T5" fmla="*/ 187 h 750"/>
                  <a:gd name="T6" fmla="*/ 0 w 4"/>
                  <a:gd name="T7" fmla="*/ 191 h 750"/>
                  <a:gd name="T8" fmla="*/ 0 w 4"/>
                  <a:gd name="T9" fmla="*/ 373 h 750"/>
                  <a:gd name="T10" fmla="*/ 0 w 4"/>
                  <a:gd name="T11" fmla="*/ 377 h 750"/>
                  <a:gd name="T12" fmla="*/ 0 w 4"/>
                  <a:gd name="T13" fmla="*/ 560 h 750"/>
                  <a:gd name="T14" fmla="*/ 0 w 4"/>
                  <a:gd name="T15" fmla="*/ 564 h 750"/>
                  <a:gd name="T16" fmla="*/ 0 w 4"/>
                  <a:gd name="T17" fmla="*/ 750 h 750"/>
                  <a:gd name="T18" fmla="*/ 4 w 4"/>
                  <a:gd name="T19" fmla="*/ 750 h 750"/>
                  <a:gd name="T20" fmla="*/ 4 w 4"/>
                  <a:gd name="T21" fmla="*/ 564 h 750"/>
                  <a:gd name="T22" fmla="*/ 4 w 4"/>
                  <a:gd name="T23" fmla="*/ 560 h 750"/>
                  <a:gd name="T24" fmla="*/ 4 w 4"/>
                  <a:gd name="T25" fmla="*/ 377 h 750"/>
                  <a:gd name="T26" fmla="*/ 4 w 4"/>
                  <a:gd name="T27" fmla="*/ 373 h 750"/>
                  <a:gd name="T28" fmla="*/ 4 w 4"/>
                  <a:gd name="T29" fmla="*/ 191 h 750"/>
                  <a:gd name="T30" fmla="*/ 4 w 4"/>
                  <a:gd name="T31" fmla="*/ 191 h 750"/>
                  <a:gd name="T32" fmla="*/ 2 w 4"/>
                  <a:gd name="T33" fmla="*/ 189 h 750"/>
                  <a:gd name="T34" fmla="*/ 4 w 4"/>
                  <a:gd name="T35" fmla="*/ 189 h 750"/>
                  <a:gd name="T36" fmla="*/ 4 w 4"/>
                  <a:gd name="T37" fmla="*/ 187 h 750"/>
                  <a:gd name="T38" fmla="*/ 4 w 4"/>
                  <a:gd name="T39" fmla="*/ 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" h="750">
                    <a:moveTo>
                      <a:pt x="4" y="0"/>
                    </a:moveTo>
                    <a:lnTo>
                      <a:pt x="0" y="0"/>
                    </a:lnTo>
                    <a:lnTo>
                      <a:pt x="0" y="187"/>
                    </a:lnTo>
                    <a:lnTo>
                      <a:pt x="0" y="191"/>
                    </a:lnTo>
                    <a:lnTo>
                      <a:pt x="0" y="373"/>
                    </a:lnTo>
                    <a:lnTo>
                      <a:pt x="0" y="377"/>
                    </a:lnTo>
                    <a:lnTo>
                      <a:pt x="0" y="560"/>
                    </a:lnTo>
                    <a:lnTo>
                      <a:pt x="0" y="564"/>
                    </a:lnTo>
                    <a:lnTo>
                      <a:pt x="0" y="750"/>
                    </a:lnTo>
                    <a:lnTo>
                      <a:pt x="4" y="750"/>
                    </a:lnTo>
                    <a:lnTo>
                      <a:pt x="4" y="564"/>
                    </a:lnTo>
                    <a:lnTo>
                      <a:pt x="4" y="560"/>
                    </a:lnTo>
                    <a:lnTo>
                      <a:pt x="4" y="377"/>
                    </a:lnTo>
                    <a:lnTo>
                      <a:pt x="4" y="373"/>
                    </a:lnTo>
                    <a:lnTo>
                      <a:pt x="4" y="191"/>
                    </a:lnTo>
                    <a:lnTo>
                      <a:pt x="4" y="191"/>
                    </a:lnTo>
                    <a:lnTo>
                      <a:pt x="2" y="189"/>
                    </a:lnTo>
                    <a:lnTo>
                      <a:pt x="4" y="189"/>
                    </a:lnTo>
                    <a:lnTo>
                      <a:pt x="4" y="187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:a16="http://schemas.microsoft.com/office/drawing/2014/main" id="{CF44777C-8923-64B2-AE5E-E2C8CC2948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001" y="2562225"/>
                <a:ext cx="3175" cy="1190625"/>
              </a:xfrm>
              <a:custGeom>
                <a:avLst/>
                <a:gdLst>
                  <a:gd name="T0" fmla="*/ 2 w 2"/>
                  <a:gd name="T1" fmla="*/ 0 h 750"/>
                  <a:gd name="T2" fmla="*/ 0 w 2"/>
                  <a:gd name="T3" fmla="*/ 0 h 750"/>
                  <a:gd name="T4" fmla="*/ 0 w 2"/>
                  <a:gd name="T5" fmla="*/ 187 h 750"/>
                  <a:gd name="T6" fmla="*/ 0 w 2"/>
                  <a:gd name="T7" fmla="*/ 191 h 750"/>
                  <a:gd name="T8" fmla="*/ 0 w 2"/>
                  <a:gd name="T9" fmla="*/ 373 h 750"/>
                  <a:gd name="T10" fmla="*/ 0 w 2"/>
                  <a:gd name="T11" fmla="*/ 377 h 750"/>
                  <a:gd name="T12" fmla="*/ 0 w 2"/>
                  <a:gd name="T13" fmla="*/ 560 h 750"/>
                  <a:gd name="T14" fmla="*/ 0 w 2"/>
                  <a:gd name="T15" fmla="*/ 564 h 750"/>
                  <a:gd name="T16" fmla="*/ 0 w 2"/>
                  <a:gd name="T17" fmla="*/ 750 h 750"/>
                  <a:gd name="T18" fmla="*/ 2 w 2"/>
                  <a:gd name="T19" fmla="*/ 750 h 750"/>
                  <a:gd name="T20" fmla="*/ 2 w 2"/>
                  <a:gd name="T21" fmla="*/ 564 h 750"/>
                  <a:gd name="T22" fmla="*/ 2 w 2"/>
                  <a:gd name="T23" fmla="*/ 560 h 750"/>
                  <a:gd name="T24" fmla="*/ 2 w 2"/>
                  <a:gd name="T25" fmla="*/ 377 h 750"/>
                  <a:gd name="T26" fmla="*/ 2 w 2"/>
                  <a:gd name="T27" fmla="*/ 373 h 750"/>
                  <a:gd name="T28" fmla="*/ 2 w 2"/>
                  <a:gd name="T29" fmla="*/ 191 h 750"/>
                  <a:gd name="T30" fmla="*/ 2 w 2"/>
                  <a:gd name="T31" fmla="*/ 187 h 750"/>
                  <a:gd name="T32" fmla="*/ 2 w 2"/>
                  <a:gd name="T33" fmla="*/ 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" h="750">
                    <a:moveTo>
                      <a:pt x="2" y="0"/>
                    </a:moveTo>
                    <a:lnTo>
                      <a:pt x="0" y="0"/>
                    </a:lnTo>
                    <a:lnTo>
                      <a:pt x="0" y="187"/>
                    </a:lnTo>
                    <a:lnTo>
                      <a:pt x="0" y="191"/>
                    </a:lnTo>
                    <a:lnTo>
                      <a:pt x="0" y="373"/>
                    </a:lnTo>
                    <a:lnTo>
                      <a:pt x="0" y="377"/>
                    </a:lnTo>
                    <a:lnTo>
                      <a:pt x="0" y="560"/>
                    </a:lnTo>
                    <a:lnTo>
                      <a:pt x="0" y="564"/>
                    </a:lnTo>
                    <a:lnTo>
                      <a:pt x="0" y="750"/>
                    </a:lnTo>
                    <a:lnTo>
                      <a:pt x="2" y="750"/>
                    </a:lnTo>
                    <a:lnTo>
                      <a:pt x="2" y="564"/>
                    </a:lnTo>
                    <a:lnTo>
                      <a:pt x="2" y="560"/>
                    </a:lnTo>
                    <a:lnTo>
                      <a:pt x="2" y="377"/>
                    </a:lnTo>
                    <a:lnTo>
                      <a:pt x="2" y="373"/>
                    </a:lnTo>
                    <a:lnTo>
                      <a:pt x="2" y="191"/>
                    </a:lnTo>
                    <a:lnTo>
                      <a:pt x="2" y="18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1D5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id="{0B9C575A-FA7B-E8BC-86E4-222B36333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001" y="2562225"/>
                <a:ext cx="3175" cy="1190625"/>
              </a:xfrm>
              <a:custGeom>
                <a:avLst/>
                <a:gdLst>
                  <a:gd name="T0" fmla="*/ 2 w 2"/>
                  <a:gd name="T1" fmla="*/ 0 h 750"/>
                  <a:gd name="T2" fmla="*/ 0 w 2"/>
                  <a:gd name="T3" fmla="*/ 0 h 750"/>
                  <a:gd name="T4" fmla="*/ 0 w 2"/>
                  <a:gd name="T5" fmla="*/ 187 h 750"/>
                  <a:gd name="T6" fmla="*/ 0 w 2"/>
                  <a:gd name="T7" fmla="*/ 191 h 750"/>
                  <a:gd name="T8" fmla="*/ 0 w 2"/>
                  <a:gd name="T9" fmla="*/ 373 h 750"/>
                  <a:gd name="T10" fmla="*/ 0 w 2"/>
                  <a:gd name="T11" fmla="*/ 377 h 750"/>
                  <a:gd name="T12" fmla="*/ 0 w 2"/>
                  <a:gd name="T13" fmla="*/ 560 h 750"/>
                  <a:gd name="T14" fmla="*/ 0 w 2"/>
                  <a:gd name="T15" fmla="*/ 564 h 750"/>
                  <a:gd name="T16" fmla="*/ 0 w 2"/>
                  <a:gd name="T17" fmla="*/ 750 h 750"/>
                  <a:gd name="T18" fmla="*/ 2 w 2"/>
                  <a:gd name="T19" fmla="*/ 750 h 750"/>
                  <a:gd name="T20" fmla="*/ 2 w 2"/>
                  <a:gd name="T21" fmla="*/ 564 h 750"/>
                  <a:gd name="T22" fmla="*/ 2 w 2"/>
                  <a:gd name="T23" fmla="*/ 560 h 750"/>
                  <a:gd name="T24" fmla="*/ 2 w 2"/>
                  <a:gd name="T25" fmla="*/ 377 h 750"/>
                  <a:gd name="T26" fmla="*/ 2 w 2"/>
                  <a:gd name="T27" fmla="*/ 373 h 750"/>
                  <a:gd name="T28" fmla="*/ 2 w 2"/>
                  <a:gd name="T29" fmla="*/ 191 h 750"/>
                  <a:gd name="T30" fmla="*/ 2 w 2"/>
                  <a:gd name="T31" fmla="*/ 187 h 750"/>
                  <a:gd name="T32" fmla="*/ 2 w 2"/>
                  <a:gd name="T33" fmla="*/ 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" h="750">
                    <a:moveTo>
                      <a:pt x="2" y="0"/>
                    </a:moveTo>
                    <a:lnTo>
                      <a:pt x="0" y="0"/>
                    </a:lnTo>
                    <a:lnTo>
                      <a:pt x="0" y="187"/>
                    </a:lnTo>
                    <a:lnTo>
                      <a:pt x="0" y="191"/>
                    </a:lnTo>
                    <a:lnTo>
                      <a:pt x="0" y="373"/>
                    </a:lnTo>
                    <a:lnTo>
                      <a:pt x="0" y="377"/>
                    </a:lnTo>
                    <a:lnTo>
                      <a:pt x="0" y="560"/>
                    </a:lnTo>
                    <a:lnTo>
                      <a:pt x="0" y="564"/>
                    </a:lnTo>
                    <a:lnTo>
                      <a:pt x="0" y="750"/>
                    </a:lnTo>
                    <a:lnTo>
                      <a:pt x="2" y="750"/>
                    </a:lnTo>
                    <a:lnTo>
                      <a:pt x="2" y="564"/>
                    </a:lnTo>
                    <a:lnTo>
                      <a:pt x="2" y="560"/>
                    </a:lnTo>
                    <a:lnTo>
                      <a:pt x="2" y="377"/>
                    </a:lnTo>
                    <a:lnTo>
                      <a:pt x="2" y="373"/>
                    </a:lnTo>
                    <a:lnTo>
                      <a:pt x="2" y="191"/>
                    </a:lnTo>
                    <a:lnTo>
                      <a:pt x="2" y="187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任意多边形: 形状 53">
                <a:extLst>
                  <a:ext uri="{FF2B5EF4-FFF2-40B4-BE49-F238E27FC236}">
                    <a16:creationId xmlns:a16="http://schemas.microsoft.com/office/drawing/2014/main" id="{D8F1D783-953D-7947-C883-0CB5356685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6463" y="2562225"/>
                <a:ext cx="6350" cy="1190625"/>
              </a:xfrm>
              <a:custGeom>
                <a:avLst/>
                <a:gdLst>
                  <a:gd name="T0" fmla="*/ 4 w 4"/>
                  <a:gd name="T1" fmla="*/ 377 h 750"/>
                  <a:gd name="T2" fmla="*/ 0 w 4"/>
                  <a:gd name="T3" fmla="*/ 379 h 750"/>
                  <a:gd name="T4" fmla="*/ 0 w 4"/>
                  <a:gd name="T5" fmla="*/ 560 h 750"/>
                  <a:gd name="T6" fmla="*/ 0 w 4"/>
                  <a:gd name="T7" fmla="*/ 564 h 750"/>
                  <a:gd name="T8" fmla="*/ 0 w 4"/>
                  <a:gd name="T9" fmla="*/ 750 h 750"/>
                  <a:gd name="T10" fmla="*/ 4 w 4"/>
                  <a:gd name="T11" fmla="*/ 750 h 750"/>
                  <a:gd name="T12" fmla="*/ 4 w 4"/>
                  <a:gd name="T13" fmla="*/ 564 h 750"/>
                  <a:gd name="T14" fmla="*/ 4 w 4"/>
                  <a:gd name="T15" fmla="*/ 560 h 750"/>
                  <a:gd name="T16" fmla="*/ 4 w 4"/>
                  <a:gd name="T17" fmla="*/ 377 h 750"/>
                  <a:gd name="T18" fmla="*/ 4 w 4"/>
                  <a:gd name="T19" fmla="*/ 377 h 750"/>
                  <a:gd name="T20" fmla="*/ 4 w 4"/>
                  <a:gd name="T21" fmla="*/ 0 h 750"/>
                  <a:gd name="T22" fmla="*/ 0 w 4"/>
                  <a:gd name="T23" fmla="*/ 0 h 750"/>
                  <a:gd name="T24" fmla="*/ 0 w 4"/>
                  <a:gd name="T25" fmla="*/ 187 h 750"/>
                  <a:gd name="T26" fmla="*/ 0 w 4"/>
                  <a:gd name="T27" fmla="*/ 191 h 750"/>
                  <a:gd name="T28" fmla="*/ 0 w 4"/>
                  <a:gd name="T29" fmla="*/ 373 h 750"/>
                  <a:gd name="T30" fmla="*/ 0 w 4"/>
                  <a:gd name="T31" fmla="*/ 375 h 750"/>
                  <a:gd name="T32" fmla="*/ 4 w 4"/>
                  <a:gd name="T33" fmla="*/ 373 h 750"/>
                  <a:gd name="T34" fmla="*/ 4 w 4"/>
                  <a:gd name="T35" fmla="*/ 373 h 750"/>
                  <a:gd name="T36" fmla="*/ 4 w 4"/>
                  <a:gd name="T37" fmla="*/ 191 h 750"/>
                  <a:gd name="T38" fmla="*/ 4 w 4"/>
                  <a:gd name="T39" fmla="*/ 187 h 750"/>
                  <a:gd name="T40" fmla="*/ 4 w 4"/>
                  <a:gd name="T41" fmla="*/ 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" h="750">
                    <a:moveTo>
                      <a:pt x="4" y="377"/>
                    </a:moveTo>
                    <a:lnTo>
                      <a:pt x="0" y="379"/>
                    </a:lnTo>
                    <a:lnTo>
                      <a:pt x="0" y="560"/>
                    </a:lnTo>
                    <a:lnTo>
                      <a:pt x="0" y="564"/>
                    </a:lnTo>
                    <a:lnTo>
                      <a:pt x="0" y="750"/>
                    </a:lnTo>
                    <a:lnTo>
                      <a:pt x="4" y="750"/>
                    </a:lnTo>
                    <a:lnTo>
                      <a:pt x="4" y="564"/>
                    </a:lnTo>
                    <a:lnTo>
                      <a:pt x="4" y="560"/>
                    </a:lnTo>
                    <a:lnTo>
                      <a:pt x="4" y="377"/>
                    </a:lnTo>
                    <a:lnTo>
                      <a:pt x="4" y="377"/>
                    </a:lnTo>
                    <a:close/>
                    <a:moveTo>
                      <a:pt x="4" y="0"/>
                    </a:moveTo>
                    <a:lnTo>
                      <a:pt x="0" y="0"/>
                    </a:lnTo>
                    <a:lnTo>
                      <a:pt x="0" y="187"/>
                    </a:lnTo>
                    <a:lnTo>
                      <a:pt x="0" y="191"/>
                    </a:lnTo>
                    <a:lnTo>
                      <a:pt x="0" y="373"/>
                    </a:lnTo>
                    <a:lnTo>
                      <a:pt x="0" y="375"/>
                    </a:lnTo>
                    <a:lnTo>
                      <a:pt x="4" y="373"/>
                    </a:lnTo>
                    <a:lnTo>
                      <a:pt x="4" y="373"/>
                    </a:lnTo>
                    <a:lnTo>
                      <a:pt x="4" y="191"/>
                    </a:lnTo>
                    <a:lnTo>
                      <a:pt x="4" y="187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1D5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2F3339B8-B699-7469-81B0-E19BF0085F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6463" y="2562225"/>
                <a:ext cx="6350" cy="1190625"/>
              </a:xfrm>
              <a:custGeom>
                <a:avLst/>
                <a:gdLst>
                  <a:gd name="T0" fmla="*/ 4 w 4"/>
                  <a:gd name="T1" fmla="*/ 377 h 750"/>
                  <a:gd name="T2" fmla="*/ 0 w 4"/>
                  <a:gd name="T3" fmla="*/ 379 h 750"/>
                  <a:gd name="T4" fmla="*/ 0 w 4"/>
                  <a:gd name="T5" fmla="*/ 560 h 750"/>
                  <a:gd name="T6" fmla="*/ 0 w 4"/>
                  <a:gd name="T7" fmla="*/ 564 h 750"/>
                  <a:gd name="T8" fmla="*/ 0 w 4"/>
                  <a:gd name="T9" fmla="*/ 750 h 750"/>
                  <a:gd name="T10" fmla="*/ 4 w 4"/>
                  <a:gd name="T11" fmla="*/ 750 h 750"/>
                  <a:gd name="T12" fmla="*/ 4 w 4"/>
                  <a:gd name="T13" fmla="*/ 564 h 750"/>
                  <a:gd name="T14" fmla="*/ 4 w 4"/>
                  <a:gd name="T15" fmla="*/ 560 h 750"/>
                  <a:gd name="T16" fmla="*/ 4 w 4"/>
                  <a:gd name="T17" fmla="*/ 377 h 750"/>
                  <a:gd name="T18" fmla="*/ 4 w 4"/>
                  <a:gd name="T19" fmla="*/ 377 h 750"/>
                  <a:gd name="T20" fmla="*/ 4 w 4"/>
                  <a:gd name="T21" fmla="*/ 0 h 750"/>
                  <a:gd name="T22" fmla="*/ 0 w 4"/>
                  <a:gd name="T23" fmla="*/ 0 h 750"/>
                  <a:gd name="T24" fmla="*/ 0 w 4"/>
                  <a:gd name="T25" fmla="*/ 187 h 750"/>
                  <a:gd name="T26" fmla="*/ 0 w 4"/>
                  <a:gd name="T27" fmla="*/ 191 h 750"/>
                  <a:gd name="T28" fmla="*/ 0 w 4"/>
                  <a:gd name="T29" fmla="*/ 373 h 750"/>
                  <a:gd name="T30" fmla="*/ 0 w 4"/>
                  <a:gd name="T31" fmla="*/ 375 h 750"/>
                  <a:gd name="T32" fmla="*/ 4 w 4"/>
                  <a:gd name="T33" fmla="*/ 373 h 750"/>
                  <a:gd name="T34" fmla="*/ 4 w 4"/>
                  <a:gd name="T35" fmla="*/ 373 h 750"/>
                  <a:gd name="T36" fmla="*/ 4 w 4"/>
                  <a:gd name="T37" fmla="*/ 191 h 750"/>
                  <a:gd name="T38" fmla="*/ 4 w 4"/>
                  <a:gd name="T39" fmla="*/ 187 h 750"/>
                  <a:gd name="T40" fmla="*/ 4 w 4"/>
                  <a:gd name="T41" fmla="*/ 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" h="750">
                    <a:moveTo>
                      <a:pt x="4" y="377"/>
                    </a:moveTo>
                    <a:lnTo>
                      <a:pt x="0" y="379"/>
                    </a:lnTo>
                    <a:lnTo>
                      <a:pt x="0" y="560"/>
                    </a:lnTo>
                    <a:lnTo>
                      <a:pt x="0" y="564"/>
                    </a:lnTo>
                    <a:lnTo>
                      <a:pt x="0" y="750"/>
                    </a:lnTo>
                    <a:lnTo>
                      <a:pt x="4" y="750"/>
                    </a:lnTo>
                    <a:lnTo>
                      <a:pt x="4" y="564"/>
                    </a:lnTo>
                    <a:lnTo>
                      <a:pt x="4" y="560"/>
                    </a:lnTo>
                    <a:lnTo>
                      <a:pt x="4" y="377"/>
                    </a:lnTo>
                    <a:lnTo>
                      <a:pt x="4" y="377"/>
                    </a:lnTo>
                    <a:moveTo>
                      <a:pt x="4" y="0"/>
                    </a:moveTo>
                    <a:lnTo>
                      <a:pt x="0" y="0"/>
                    </a:lnTo>
                    <a:lnTo>
                      <a:pt x="0" y="187"/>
                    </a:lnTo>
                    <a:lnTo>
                      <a:pt x="0" y="191"/>
                    </a:lnTo>
                    <a:lnTo>
                      <a:pt x="0" y="373"/>
                    </a:lnTo>
                    <a:lnTo>
                      <a:pt x="0" y="375"/>
                    </a:lnTo>
                    <a:lnTo>
                      <a:pt x="4" y="373"/>
                    </a:lnTo>
                    <a:lnTo>
                      <a:pt x="4" y="373"/>
                    </a:lnTo>
                    <a:lnTo>
                      <a:pt x="4" y="191"/>
                    </a:lnTo>
                    <a:lnTo>
                      <a:pt x="4" y="187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任意多边形: 形状 55">
                <a:extLst>
                  <a:ext uri="{FF2B5EF4-FFF2-40B4-BE49-F238E27FC236}">
                    <a16:creationId xmlns:a16="http://schemas.microsoft.com/office/drawing/2014/main" id="{C7E5AC33-B16C-791C-D6C2-F4F56274E5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3101" y="2663825"/>
                <a:ext cx="203200" cy="30163"/>
              </a:xfrm>
              <a:custGeom>
                <a:avLst/>
                <a:gdLst>
                  <a:gd name="T0" fmla="*/ 62 w 67"/>
                  <a:gd name="T1" fmla="*/ 0 h 10"/>
                  <a:gd name="T2" fmla="*/ 5 w 67"/>
                  <a:gd name="T3" fmla="*/ 0 h 10"/>
                  <a:gd name="T4" fmla="*/ 0 w 67"/>
                  <a:gd name="T5" fmla="*/ 5 h 10"/>
                  <a:gd name="T6" fmla="*/ 5 w 67"/>
                  <a:gd name="T7" fmla="*/ 10 h 10"/>
                  <a:gd name="T8" fmla="*/ 62 w 67"/>
                  <a:gd name="T9" fmla="*/ 10 h 10"/>
                  <a:gd name="T10" fmla="*/ 67 w 67"/>
                  <a:gd name="T11" fmla="*/ 5 h 10"/>
                  <a:gd name="T12" fmla="*/ 62 w 67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0">
                    <a:moveTo>
                      <a:pt x="62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10"/>
                      <a:pt x="5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4" y="10"/>
                      <a:pt x="67" y="7"/>
                      <a:pt x="67" y="5"/>
                    </a:cubicBezTo>
                    <a:cubicBezTo>
                      <a:pt x="67" y="2"/>
                      <a:pt x="64" y="0"/>
                      <a:pt x="62" y="0"/>
                    </a:cubicBezTo>
                  </a:path>
                </a:pathLst>
              </a:custGeom>
              <a:solidFill>
                <a:srgbClr val="E6F3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97859661-BB55-28AC-42A8-E6C508E66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3888" y="2663825"/>
                <a:ext cx="30163" cy="30163"/>
              </a:xfrm>
              <a:prstGeom prst="ellipse">
                <a:avLst/>
              </a:prstGeom>
              <a:solidFill>
                <a:srgbClr val="FFE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id="{53C23302-CFFA-DF5B-3DD9-EB0C0C3E4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3101" y="2743200"/>
                <a:ext cx="100013" cy="30163"/>
              </a:xfrm>
              <a:custGeom>
                <a:avLst/>
                <a:gdLst>
                  <a:gd name="T0" fmla="*/ 28 w 33"/>
                  <a:gd name="T1" fmla="*/ 0 h 10"/>
                  <a:gd name="T2" fmla="*/ 5 w 33"/>
                  <a:gd name="T3" fmla="*/ 0 h 10"/>
                  <a:gd name="T4" fmla="*/ 0 w 33"/>
                  <a:gd name="T5" fmla="*/ 5 h 10"/>
                  <a:gd name="T6" fmla="*/ 5 w 33"/>
                  <a:gd name="T7" fmla="*/ 10 h 10"/>
                  <a:gd name="T8" fmla="*/ 28 w 33"/>
                  <a:gd name="T9" fmla="*/ 10 h 10"/>
                  <a:gd name="T10" fmla="*/ 33 w 33"/>
                  <a:gd name="T11" fmla="*/ 5 h 10"/>
                  <a:gd name="T12" fmla="*/ 28 w 33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0">
                    <a:moveTo>
                      <a:pt x="28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30" y="10"/>
                      <a:pt x="33" y="8"/>
                      <a:pt x="33" y="5"/>
                    </a:cubicBezTo>
                    <a:cubicBezTo>
                      <a:pt x="33" y="2"/>
                      <a:pt x="30" y="0"/>
                      <a:pt x="28" y="0"/>
                    </a:cubicBezTo>
                  </a:path>
                </a:pathLst>
              </a:custGeom>
              <a:solidFill>
                <a:srgbClr val="E6F3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椭圆 58">
                <a:extLst>
                  <a:ext uri="{FF2B5EF4-FFF2-40B4-BE49-F238E27FC236}">
                    <a16:creationId xmlns:a16="http://schemas.microsoft.com/office/drawing/2014/main" id="{75CD3D82-23C1-311E-1BC9-EFFB312235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3888" y="2743200"/>
                <a:ext cx="30163" cy="30163"/>
              </a:xfrm>
              <a:prstGeom prst="ellipse">
                <a:avLst/>
              </a:prstGeom>
              <a:solidFill>
                <a:srgbClr val="FFE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B369911C-F496-BD46-C79D-43C37AC49E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4413" y="2962275"/>
                <a:ext cx="203200" cy="30163"/>
              </a:xfrm>
              <a:custGeom>
                <a:avLst/>
                <a:gdLst>
                  <a:gd name="T0" fmla="*/ 62 w 67"/>
                  <a:gd name="T1" fmla="*/ 0 h 10"/>
                  <a:gd name="T2" fmla="*/ 5 w 67"/>
                  <a:gd name="T3" fmla="*/ 0 h 10"/>
                  <a:gd name="T4" fmla="*/ 0 w 67"/>
                  <a:gd name="T5" fmla="*/ 5 h 10"/>
                  <a:gd name="T6" fmla="*/ 5 w 67"/>
                  <a:gd name="T7" fmla="*/ 10 h 10"/>
                  <a:gd name="T8" fmla="*/ 62 w 67"/>
                  <a:gd name="T9" fmla="*/ 10 h 10"/>
                  <a:gd name="T10" fmla="*/ 67 w 67"/>
                  <a:gd name="T11" fmla="*/ 5 h 10"/>
                  <a:gd name="T12" fmla="*/ 62 w 67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0">
                    <a:moveTo>
                      <a:pt x="62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4" y="10"/>
                      <a:pt x="67" y="8"/>
                      <a:pt x="67" y="5"/>
                    </a:cubicBezTo>
                    <a:cubicBezTo>
                      <a:pt x="67" y="2"/>
                      <a:pt x="64" y="0"/>
                      <a:pt x="62" y="0"/>
                    </a:cubicBezTo>
                  </a:path>
                </a:pathLst>
              </a:custGeom>
              <a:solidFill>
                <a:srgbClr val="E6F3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椭圆 60">
                <a:extLst>
                  <a:ext uri="{FF2B5EF4-FFF2-40B4-BE49-F238E27FC236}">
                    <a16:creationId xmlns:a16="http://schemas.microsoft.com/office/drawing/2014/main" id="{0291DA5D-D574-369A-E8C1-CC9D85D736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5201" y="2962275"/>
                <a:ext cx="30163" cy="30163"/>
              </a:xfrm>
              <a:prstGeom prst="ellipse">
                <a:avLst/>
              </a:prstGeom>
              <a:solidFill>
                <a:srgbClr val="FFE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id="{3F9AA15E-C4C6-A130-F02C-2F937533F3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4413" y="3041650"/>
                <a:ext cx="96838" cy="30163"/>
              </a:xfrm>
              <a:custGeom>
                <a:avLst/>
                <a:gdLst>
                  <a:gd name="T0" fmla="*/ 27 w 32"/>
                  <a:gd name="T1" fmla="*/ 0 h 10"/>
                  <a:gd name="T2" fmla="*/ 5 w 32"/>
                  <a:gd name="T3" fmla="*/ 0 h 10"/>
                  <a:gd name="T4" fmla="*/ 0 w 32"/>
                  <a:gd name="T5" fmla="*/ 5 h 10"/>
                  <a:gd name="T6" fmla="*/ 5 w 32"/>
                  <a:gd name="T7" fmla="*/ 10 h 10"/>
                  <a:gd name="T8" fmla="*/ 27 w 32"/>
                  <a:gd name="T9" fmla="*/ 10 h 10"/>
                  <a:gd name="T10" fmla="*/ 32 w 32"/>
                  <a:gd name="T11" fmla="*/ 5 h 10"/>
                  <a:gd name="T12" fmla="*/ 27 w 32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0">
                    <a:moveTo>
                      <a:pt x="2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30" y="10"/>
                      <a:pt x="32" y="8"/>
                      <a:pt x="32" y="5"/>
                    </a:cubicBezTo>
                    <a:cubicBezTo>
                      <a:pt x="32" y="3"/>
                      <a:pt x="30" y="0"/>
                      <a:pt x="27" y="0"/>
                    </a:cubicBezTo>
                  </a:path>
                </a:pathLst>
              </a:custGeom>
              <a:solidFill>
                <a:srgbClr val="E6F3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3ADB5E30-97FC-F3DB-D1B6-5D6B2228B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5201" y="3041650"/>
                <a:ext cx="30163" cy="30163"/>
              </a:xfrm>
              <a:prstGeom prst="ellipse">
                <a:avLst/>
              </a:prstGeom>
              <a:solidFill>
                <a:srgbClr val="FFD1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任意多边形: 形状 63">
                <a:extLst>
                  <a:ext uri="{FF2B5EF4-FFF2-40B4-BE49-F238E27FC236}">
                    <a16:creationId xmlns:a16="http://schemas.microsoft.com/office/drawing/2014/main" id="{7CAF5838-8D53-475C-89AD-C0193BAA88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6" y="3216275"/>
                <a:ext cx="203200" cy="30163"/>
              </a:xfrm>
              <a:custGeom>
                <a:avLst/>
                <a:gdLst>
                  <a:gd name="T0" fmla="*/ 62 w 67"/>
                  <a:gd name="T1" fmla="*/ 0 h 10"/>
                  <a:gd name="T2" fmla="*/ 5 w 67"/>
                  <a:gd name="T3" fmla="*/ 0 h 10"/>
                  <a:gd name="T4" fmla="*/ 0 w 67"/>
                  <a:gd name="T5" fmla="*/ 5 h 10"/>
                  <a:gd name="T6" fmla="*/ 5 w 67"/>
                  <a:gd name="T7" fmla="*/ 10 h 10"/>
                  <a:gd name="T8" fmla="*/ 62 w 67"/>
                  <a:gd name="T9" fmla="*/ 10 h 10"/>
                  <a:gd name="T10" fmla="*/ 67 w 67"/>
                  <a:gd name="T11" fmla="*/ 5 h 10"/>
                  <a:gd name="T12" fmla="*/ 62 w 67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0">
                    <a:moveTo>
                      <a:pt x="62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0"/>
                      <a:pt x="5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5" y="10"/>
                      <a:pt x="67" y="8"/>
                      <a:pt x="67" y="5"/>
                    </a:cubicBezTo>
                    <a:cubicBezTo>
                      <a:pt x="67" y="2"/>
                      <a:pt x="65" y="0"/>
                      <a:pt x="62" y="0"/>
                    </a:cubicBezTo>
                  </a:path>
                </a:pathLst>
              </a:custGeom>
              <a:solidFill>
                <a:srgbClr val="E6F3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DFC3CD31-771A-0C63-532B-164DEF007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8463" y="3216275"/>
                <a:ext cx="30163" cy="30163"/>
              </a:xfrm>
              <a:prstGeom prst="ellipse">
                <a:avLst/>
              </a:prstGeom>
              <a:solidFill>
                <a:srgbClr val="FFE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任意多边形: 形状 65">
                <a:extLst>
                  <a:ext uri="{FF2B5EF4-FFF2-40B4-BE49-F238E27FC236}">
                    <a16:creationId xmlns:a16="http://schemas.microsoft.com/office/drawing/2014/main" id="{25974D67-FD48-BAE6-37A2-6F70AA5397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6" y="3375025"/>
                <a:ext cx="203200" cy="30163"/>
              </a:xfrm>
              <a:custGeom>
                <a:avLst/>
                <a:gdLst>
                  <a:gd name="T0" fmla="*/ 62 w 67"/>
                  <a:gd name="T1" fmla="*/ 0 h 10"/>
                  <a:gd name="T2" fmla="*/ 5 w 67"/>
                  <a:gd name="T3" fmla="*/ 0 h 10"/>
                  <a:gd name="T4" fmla="*/ 0 w 67"/>
                  <a:gd name="T5" fmla="*/ 5 h 10"/>
                  <a:gd name="T6" fmla="*/ 5 w 67"/>
                  <a:gd name="T7" fmla="*/ 10 h 10"/>
                  <a:gd name="T8" fmla="*/ 62 w 67"/>
                  <a:gd name="T9" fmla="*/ 10 h 10"/>
                  <a:gd name="T10" fmla="*/ 67 w 67"/>
                  <a:gd name="T11" fmla="*/ 5 h 10"/>
                  <a:gd name="T12" fmla="*/ 62 w 67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0">
                    <a:moveTo>
                      <a:pt x="62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7"/>
                      <a:pt x="3" y="10"/>
                      <a:pt x="5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5" y="10"/>
                      <a:pt x="67" y="7"/>
                      <a:pt x="67" y="5"/>
                    </a:cubicBezTo>
                    <a:cubicBezTo>
                      <a:pt x="67" y="2"/>
                      <a:pt x="65" y="0"/>
                      <a:pt x="62" y="0"/>
                    </a:cubicBezTo>
                  </a:path>
                </a:pathLst>
              </a:custGeom>
              <a:solidFill>
                <a:srgbClr val="E6F3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2CC4441A-F8BC-1F5D-C4F1-DCDEA131FC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8463" y="3375025"/>
                <a:ext cx="30163" cy="30163"/>
              </a:xfrm>
              <a:prstGeom prst="ellipse">
                <a:avLst/>
              </a:prstGeom>
              <a:solidFill>
                <a:srgbClr val="FFE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任意多边形: 形状 67">
                <a:extLst>
                  <a:ext uri="{FF2B5EF4-FFF2-40B4-BE49-F238E27FC236}">
                    <a16:creationId xmlns:a16="http://schemas.microsoft.com/office/drawing/2014/main" id="{2C645CC4-61A9-8E89-C533-BBE048BE8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676" y="3298825"/>
                <a:ext cx="100013" cy="30163"/>
              </a:xfrm>
              <a:custGeom>
                <a:avLst/>
                <a:gdLst>
                  <a:gd name="T0" fmla="*/ 28 w 33"/>
                  <a:gd name="T1" fmla="*/ 0 h 10"/>
                  <a:gd name="T2" fmla="*/ 5 w 33"/>
                  <a:gd name="T3" fmla="*/ 0 h 10"/>
                  <a:gd name="T4" fmla="*/ 0 w 33"/>
                  <a:gd name="T5" fmla="*/ 5 h 10"/>
                  <a:gd name="T6" fmla="*/ 5 w 33"/>
                  <a:gd name="T7" fmla="*/ 10 h 10"/>
                  <a:gd name="T8" fmla="*/ 28 w 33"/>
                  <a:gd name="T9" fmla="*/ 10 h 10"/>
                  <a:gd name="T10" fmla="*/ 33 w 33"/>
                  <a:gd name="T11" fmla="*/ 5 h 10"/>
                  <a:gd name="T12" fmla="*/ 28 w 33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0">
                    <a:moveTo>
                      <a:pt x="28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7"/>
                      <a:pt x="3" y="10"/>
                      <a:pt x="5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31" y="10"/>
                      <a:pt x="33" y="7"/>
                      <a:pt x="33" y="5"/>
                    </a:cubicBezTo>
                    <a:cubicBezTo>
                      <a:pt x="33" y="2"/>
                      <a:pt x="31" y="0"/>
                      <a:pt x="28" y="0"/>
                    </a:cubicBezTo>
                  </a:path>
                </a:pathLst>
              </a:custGeom>
              <a:solidFill>
                <a:srgbClr val="E6F3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椭圆 68">
                <a:extLst>
                  <a:ext uri="{FF2B5EF4-FFF2-40B4-BE49-F238E27FC236}">
                    <a16:creationId xmlns:a16="http://schemas.microsoft.com/office/drawing/2014/main" id="{0144631D-554A-0702-BDF1-353912C08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8463" y="3298825"/>
                <a:ext cx="30163" cy="30163"/>
              </a:xfrm>
              <a:prstGeom prst="ellipse">
                <a:avLst/>
              </a:prstGeom>
              <a:solidFill>
                <a:srgbClr val="FFD1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任意多边形: 形状 69">
                <a:extLst>
                  <a:ext uri="{FF2B5EF4-FFF2-40B4-BE49-F238E27FC236}">
                    <a16:creationId xmlns:a16="http://schemas.microsoft.com/office/drawing/2014/main" id="{59C212F4-F0D9-5248-F3C9-1A85C425E7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6038" y="2601913"/>
                <a:ext cx="273050" cy="217488"/>
              </a:xfrm>
              <a:custGeom>
                <a:avLst/>
                <a:gdLst>
                  <a:gd name="T0" fmla="*/ 79 w 90"/>
                  <a:gd name="T1" fmla="*/ 0 h 71"/>
                  <a:gd name="T2" fmla="*/ 11 w 90"/>
                  <a:gd name="T3" fmla="*/ 0 h 71"/>
                  <a:gd name="T4" fmla="*/ 0 w 90"/>
                  <a:gd name="T5" fmla="*/ 11 h 71"/>
                  <a:gd name="T6" fmla="*/ 0 w 90"/>
                  <a:gd name="T7" fmla="*/ 60 h 71"/>
                  <a:gd name="T8" fmla="*/ 11 w 90"/>
                  <a:gd name="T9" fmla="*/ 71 h 71"/>
                  <a:gd name="T10" fmla="*/ 79 w 90"/>
                  <a:gd name="T11" fmla="*/ 71 h 71"/>
                  <a:gd name="T12" fmla="*/ 90 w 90"/>
                  <a:gd name="T13" fmla="*/ 60 h 71"/>
                  <a:gd name="T14" fmla="*/ 90 w 90"/>
                  <a:gd name="T15" fmla="*/ 11 h 71"/>
                  <a:gd name="T16" fmla="*/ 79 w 90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71">
                    <a:moveTo>
                      <a:pt x="79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6"/>
                      <a:pt x="5" y="71"/>
                      <a:pt x="11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85" y="71"/>
                      <a:pt x="90" y="66"/>
                      <a:pt x="90" y="60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90" y="5"/>
                      <a:pt x="85" y="0"/>
                      <a:pt x="79" y="0"/>
                    </a:cubicBezTo>
                  </a:path>
                </a:pathLst>
              </a:custGeom>
              <a:solidFill>
                <a:srgbClr val="E6F3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任意多边形: 形状 70">
                <a:extLst>
                  <a:ext uri="{FF2B5EF4-FFF2-40B4-BE49-F238E27FC236}">
                    <a16:creationId xmlns:a16="http://schemas.microsoft.com/office/drawing/2014/main" id="{69378797-8120-8426-B9EE-A9BA47881A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4838" y="2911475"/>
                <a:ext cx="274638" cy="215900"/>
              </a:xfrm>
              <a:custGeom>
                <a:avLst/>
                <a:gdLst>
                  <a:gd name="T0" fmla="*/ 79 w 90"/>
                  <a:gd name="T1" fmla="*/ 0 h 71"/>
                  <a:gd name="T2" fmla="*/ 11 w 90"/>
                  <a:gd name="T3" fmla="*/ 0 h 71"/>
                  <a:gd name="T4" fmla="*/ 0 w 90"/>
                  <a:gd name="T5" fmla="*/ 11 h 71"/>
                  <a:gd name="T6" fmla="*/ 0 w 90"/>
                  <a:gd name="T7" fmla="*/ 60 h 71"/>
                  <a:gd name="T8" fmla="*/ 11 w 90"/>
                  <a:gd name="T9" fmla="*/ 71 h 71"/>
                  <a:gd name="T10" fmla="*/ 79 w 90"/>
                  <a:gd name="T11" fmla="*/ 71 h 71"/>
                  <a:gd name="T12" fmla="*/ 90 w 90"/>
                  <a:gd name="T13" fmla="*/ 60 h 71"/>
                  <a:gd name="T14" fmla="*/ 90 w 90"/>
                  <a:gd name="T15" fmla="*/ 11 h 71"/>
                  <a:gd name="T16" fmla="*/ 79 w 90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71">
                    <a:moveTo>
                      <a:pt x="79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6"/>
                      <a:pt x="5" y="71"/>
                      <a:pt x="11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85" y="71"/>
                      <a:pt x="90" y="66"/>
                      <a:pt x="90" y="60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90" y="5"/>
                      <a:pt x="85" y="0"/>
                      <a:pt x="79" y="0"/>
                    </a:cubicBezTo>
                  </a:path>
                </a:pathLst>
              </a:custGeom>
              <a:solidFill>
                <a:srgbClr val="E6F3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任意多边形: 形状 71">
                <a:extLst>
                  <a:ext uri="{FF2B5EF4-FFF2-40B4-BE49-F238E27FC236}">
                    <a16:creationId xmlns:a16="http://schemas.microsoft.com/office/drawing/2014/main" id="{200D2DE1-9511-CCFD-D034-928F6F14D8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2113" y="3508375"/>
                <a:ext cx="274638" cy="217488"/>
              </a:xfrm>
              <a:custGeom>
                <a:avLst/>
                <a:gdLst>
                  <a:gd name="T0" fmla="*/ 78 w 90"/>
                  <a:gd name="T1" fmla="*/ 0 h 71"/>
                  <a:gd name="T2" fmla="*/ 11 w 90"/>
                  <a:gd name="T3" fmla="*/ 0 h 71"/>
                  <a:gd name="T4" fmla="*/ 0 w 90"/>
                  <a:gd name="T5" fmla="*/ 11 h 71"/>
                  <a:gd name="T6" fmla="*/ 0 w 90"/>
                  <a:gd name="T7" fmla="*/ 60 h 71"/>
                  <a:gd name="T8" fmla="*/ 11 w 90"/>
                  <a:gd name="T9" fmla="*/ 71 h 71"/>
                  <a:gd name="T10" fmla="*/ 78 w 90"/>
                  <a:gd name="T11" fmla="*/ 71 h 71"/>
                  <a:gd name="T12" fmla="*/ 90 w 90"/>
                  <a:gd name="T13" fmla="*/ 60 h 71"/>
                  <a:gd name="T14" fmla="*/ 90 w 90"/>
                  <a:gd name="T15" fmla="*/ 11 h 71"/>
                  <a:gd name="T16" fmla="*/ 78 w 90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71">
                    <a:moveTo>
                      <a:pt x="78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6"/>
                      <a:pt x="5" y="71"/>
                      <a:pt x="11" y="71"/>
                    </a:cubicBezTo>
                    <a:cubicBezTo>
                      <a:pt x="78" y="71"/>
                      <a:pt x="78" y="71"/>
                      <a:pt x="78" y="71"/>
                    </a:cubicBezTo>
                    <a:cubicBezTo>
                      <a:pt x="85" y="71"/>
                      <a:pt x="90" y="66"/>
                      <a:pt x="90" y="60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90" y="5"/>
                      <a:pt x="85" y="0"/>
                      <a:pt x="78" y="0"/>
                    </a:cubicBezTo>
                  </a:path>
                </a:pathLst>
              </a:custGeom>
              <a:solidFill>
                <a:srgbClr val="E6F3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任意多边形: 形状 72">
                <a:extLst>
                  <a:ext uri="{FF2B5EF4-FFF2-40B4-BE49-F238E27FC236}">
                    <a16:creationId xmlns:a16="http://schemas.microsoft.com/office/drawing/2014/main" id="{D33914C5-313B-BE06-02F9-EF167325D1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1951" y="2559050"/>
                <a:ext cx="331788" cy="309563"/>
              </a:xfrm>
              <a:custGeom>
                <a:avLst/>
                <a:gdLst>
                  <a:gd name="T0" fmla="*/ 205 w 209"/>
                  <a:gd name="T1" fmla="*/ 0 h 195"/>
                  <a:gd name="T2" fmla="*/ 205 w 209"/>
                  <a:gd name="T3" fmla="*/ 0 h 195"/>
                  <a:gd name="T4" fmla="*/ 2 w 209"/>
                  <a:gd name="T5" fmla="*/ 189 h 195"/>
                  <a:gd name="T6" fmla="*/ 2 w 209"/>
                  <a:gd name="T7" fmla="*/ 191 h 195"/>
                  <a:gd name="T8" fmla="*/ 0 w 209"/>
                  <a:gd name="T9" fmla="*/ 191 h 195"/>
                  <a:gd name="T10" fmla="*/ 2 w 209"/>
                  <a:gd name="T11" fmla="*/ 193 h 195"/>
                  <a:gd name="T12" fmla="*/ 2 w 209"/>
                  <a:gd name="T13" fmla="*/ 193 h 195"/>
                  <a:gd name="T14" fmla="*/ 2 w 209"/>
                  <a:gd name="T15" fmla="*/ 195 h 195"/>
                  <a:gd name="T16" fmla="*/ 4 w 209"/>
                  <a:gd name="T17" fmla="*/ 193 h 195"/>
                  <a:gd name="T18" fmla="*/ 8 w 209"/>
                  <a:gd name="T19" fmla="*/ 189 h 195"/>
                  <a:gd name="T20" fmla="*/ 207 w 209"/>
                  <a:gd name="T21" fmla="*/ 2 h 195"/>
                  <a:gd name="T22" fmla="*/ 209 w 209"/>
                  <a:gd name="T23" fmla="*/ 2 h 195"/>
                  <a:gd name="T24" fmla="*/ 205 w 209"/>
                  <a:gd name="T2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9" h="195">
                    <a:moveTo>
                      <a:pt x="205" y="0"/>
                    </a:moveTo>
                    <a:lnTo>
                      <a:pt x="205" y="0"/>
                    </a:lnTo>
                    <a:lnTo>
                      <a:pt x="2" y="189"/>
                    </a:lnTo>
                    <a:lnTo>
                      <a:pt x="2" y="191"/>
                    </a:lnTo>
                    <a:lnTo>
                      <a:pt x="0" y="191"/>
                    </a:lnTo>
                    <a:lnTo>
                      <a:pt x="2" y="193"/>
                    </a:lnTo>
                    <a:lnTo>
                      <a:pt x="2" y="193"/>
                    </a:lnTo>
                    <a:lnTo>
                      <a:pt x="2" y="195"/>
                    </a:lnTo>
                    <a:lnTo>
                      <a:pt x="4" y="193"/>
                    </a:lnTo>
                    <a:lnTo>
                      <a:pt x="8" y="189"/>
                    </a:lnTo>
                    <a:lnTo>
                      <a:pt x="207" y="2"/>
                    </a:lnTo>
                    <a:lnTo>
                      <a:pt x="209" y="2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rgbClr val="C1D5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任意多边形: 形状 73">
                <a:extLst>
                  <a:ext uri="{FF2B5EF4-FFF2-40B4-BE49-F238E27FC236}">
                    <a16:creationId xmlns:a16="http://schemas.microsoft.com/office/drawing/2014/main" id="{D1FCFE03-D75E-E066-2D94-040D775C05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1951" y="2559050"/>
                <a:ext cx="331788" cy="309563"/>
              </a:xfrm>
              <a:custGeom>
                <a:avLst/>
                <a:gdLst>
                  <a:gd name="T0" fmla="*/ 205 w 209"/>
                  <a:gd name="T1" fmla="*/ 0 h 195"/>
                  <a:gd name="T2" fmla="*/ 205 w 209"/>
                  <a:gd name="T3" fmla="*/ 0 h 195"/>
                  <a:gd name="T4" fmla="*/ 2 w 209"/>
                  <a:gd name="T5" fmla="*/ 189 h 195"/>
                  <a:gd name="T6" fmla="*/ 2 w 209"/>
                  <a:gd name="T7" fmla="*/ 191 h 195"/>
                  <a:gd name="T8" fmla="*/ 0 w 209"/>
                  <a:gd name="T9" fmla="*/ 191 h 195"/>
                  <a:gd name="T10" fmla="*/ 2 w 209"/>
                  <a:gd name="T11" fmla="*/ 193 h 195"/>
                  <a:gd name="T12" fmla="*/ 2 w 209"/>
                  <a:gd name="T13" fmla="*/ 193 h 195"/>
                  <a:gd name="T14" fmla="*/ 2 w 209"/>
                  <a:gd name="T15" fmla="*/ 195 h 195"/>
                  <a:gd name="T16" fmla="*/ 4 w 209"/>
                  <a:gd name="T17" fmla="*/ 193 h 195"/>
                  <a:gd name="T18" fmla="*/ 8 w 209"/>
                  <a:gd name="T19" fmla="*/ 189 h 195"/>
                  <a:gd name="T20" fmla="*/ 207 w 209"/>
                  <a:gd name="T21" fmla="*/ 2 h 195"/>
                  <a:gd name="T22" fmla="*/ 209 w 209"/>
                  <a:gd name="T23" fmla="*/ 2 h 195"/>
                  <a:gd name="T24" fmla="*/ 205 w 209"/>
                  <a:gd name="T2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9" h="195">
                    <a:moveTo>
                      <a:pt x="205" y="0"/>
                    </a:moveTo>
                    <a:lnTo>
                      <a:pt x="205" y="0"/>
                    </a:lnTo>
                    <a:lnTo>
                      <a:pt x="2" y="189"/>
                    </a:lnTo>
                    <a:lnTo>
                      <a:pt x="2" y="191"/>
                    </a:lnTo>
                    <a:lnTo>
                      <a:pt x="0" y="191"/>
                    </a:lnTo>
                    <a:lnTo>
                      <a:pt x="2" y="193"/>
                    </a:lnTo>
                    <a:lnTo>
                      <a:pt x="2" y="193"/>
                    </a:lnTo>
                    <a:lnTo>
                      <a:pt x="2" y="195"/>
                    </a:lnTo>
                    <a:lnTo>
                      <a:pt x="4" y="193"/>
                    </a:lnTo>
                    <a:lnTo>
                      <a:pt x="8" y="189"/>
                    </a:lnTo>
                    <a:lnTo>
                      <a:pt x="207" y="2"/>
                    </a:lnTo>
                    <a:lnTo>
                      <a:pt x="209" y="2"/>
                    </a:lnTo>
                    <a:lnTo>
                      <a:pt x="20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任意多边形: 形状 74">
                <a:extLst>
                  <a:ext uri="{FF2B5EF4-FFF2-40B4-BE49-F238E27FC236}">
                    <a16:creationId xmlns:a16="http://schemas.microsoft.com/office/drawing/2014/main" id="{74A19416-CCEE-D26A-0488-B2C317FDF3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1026" y="3154363"/>
                <a:ext cx="334963" cy="303213"/>
              </a:xfrm>
              <a:custGeom>
                <a:avLst/>
                <a:gdLst>
                  <a:gd name="T0" fmla="*/ 209 w 211"/>
                  <a:gd name="T1" fmla="*/ 0 h 191"/>
                  <a:gd name="T2" fmla="*/ 205 w 211"/>
                  <a:gd name="T3" fmla="*/ 2 h 191"/>
                  <a:gd name="T4" fmla="*/ 203 w 211"/>
                  <a:gd name="T5" fmla="*/ 4 h 191"/>
                  <a:gd name="T6" fmla="*/ 2 w 211"/>
                  <a:gd name="T7" fmla="*/ 187 h 191"/>
                  <a:gd name="T8" fmla="*/ 2 w 211"/>
                  <a:gd name="T9" fmla="*/ 189 h 191"/>
                  <a:gd name="T10" fmla="*/ 0 w 211"/>
                  <a:gd name="T11" fmla="*/ 189 h 191"/>
                  <a:gd name="T12" fmla="*/ 2 w 211"/>
                  <a:gd name="T13" fmla="*/ 189 h 191"/>
                  <a:gd name="T14" fmla="*/ 2 w 211"/>
                  <a:gd name="T15" fmla="*/ 191 h 191"/>
                  <a:gd name="T16" fmla="*/ 6 w 211"/>
                  <a:gd name="T17" fmla="*/ 187 h 191"/>
                  <a:gd name="T18" fmla="*/ 205 w 211"/>
                  <a:gd name="T19" fmla="*/ 6 h 191"/>
                  <a:gd name="T20" fmla="*/ 209 w 211"/>
                  <a:gd name="T21" fmla="*/ 4 h 191"/>
                  <a:gd name="T22" fmla="*/ 211 w 211"/>
                  <a:gd name="T23" fmla="*/ 2 h 191"/>
                  <a:gd name="T24" fmla="*/ 209 w 211"/>
                  <a:gd name="T25" fmla="*/ 0 h 191"/>
                  <a:gd name="T26" fmla="*/ 209 w 211"/>
                  <a:gd name="T27" fmla="*/ 0 h 191"/>
                  <a:gd name="T28" fmla="*/ 209 w 211"/>
                  <a:gd name="T29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1" h="191">
                    <a:moveTo>
                      <a:pt x="209" y="0"/>
                    </a:moveTo>
                    <a:lnTo>
                      <a:pt x="205" y="2"/>
                    </a:lnTo>
                    <a:lnTo>
                      <a:pt x="203" y="4"/>
                    </a:lnTo>
                    <a:lnTo>
                      <a:pt x="2" y="187"/>
                    </a:lnTo>
                    <a:lnTo>
                      <a:pt x="2" y="189"/>
                    </a:lnTo>
                    <a:lnTo>
                      <a:pt x="0" y="189"/>
                    </a:lnTo>
                    <a:lnTo>
                      <a:pt x="2" y="189"/>
                    </a:lnTo>
                    <a:lnTo>
                      <a:pt x="2" y="191"/>
                    </a:lnTo>
                    <a:lnTo>
                      <a:pt x="6" y="187"/>
                    </a:lnTo>
                    <a:lnTo>
                      <a:pt x="205" y="6"/>
                    </a:lnTo>
                    <a:lnTo>
                      <a:pt x="209" y="4"/>
                    </a:lnTo>
                    <a:lnTo>
                      <a:pt x="211" y="2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0"/>
                    </a:lnTo>
                    <a:close/>
                  </a:path>
                </a:pathLst>
              </a:custGeom>
              <a:solidFill>
                <a:srgbClr val="C1D5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任意多边形: 形状 75">
                <a:extLst>
                  <a:ext uri="{FF2B5EF4-FFF2-40B4-BE49-F238E27FC236}">
                    <a16:creationId xmlns:a16="http://schemas.microsoft.com/office/drawing/2014/main" id="{A0E417D8-A05E-FD86-1893-69DA9738E9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1026" y="3154363"/>
                <a:ext cx="334963" cy="303213"/>
              </a:xfrm>
              <a:custGeom>
                <a:avLst/>
                <a:gdLst>
                  <a:gd name="T0" fmla="*/ 209 w 211"/>
                  <a:gd name="T1" fmla="*/ 0 h 191"/>
                  <a:gd name="T2" fmla="*/ 205 w 211"/>
                  <a:gd name="T3" fmla="*/ 2 h 191"/>
                  <a:gd name="T4" fmla="*/ 203 w 211"/>
                  <a:gd name="T5" fmla="*/ 4 h 191"/>
                  <a:gd name="T6" fmla="*/ 2 w 211"/>
                  <a:gd name="T7" fmla="*/ 187 h 191"/>
                  <a:gd name="T8" fmla="*/ 2 w 211"/>
                  <a:gd name="T9" fmla="*/ 189 h 191"/>
                  <a:gd name="T10" fmla="*/ 0 w 211"/>
                  <a:gd name="T11" fmla="*/ 189 h 191"/>
                  <a:gd name="T12" fmla="*/ 2 w 211"/>
                  <a:gd name="T13" fmla="*/ 189 h 191"/>
                  <a:gd name="T14" fmla="*/ 2 w 211"/>
                  <a:gd name="T15" fmla="*/ 191 h 191"/>
                  <a:gd name="T16" fmla="*/ 6 w 211"/>
                  <a:gd name="T17" fmla="*/ 187 h 191"/>
                  <a:gd name="T18" fmla="*/ 205 w 211"/>
                  <a:gd name="T19" fmla="*/ 6 h 191"/>
                  <a:gd name="T20" fmla="*/ 209 w 211"/>
                  <a:gd name="T21" fmla="*/ 4 h 191"/>
                  <a:gd name="T22" fmla="*/ 211 w 211"/>
                  <a:gd name="T23" fmla="*/ 2 h 191"/>
                  <a:gd name="T24" fmla="*/ 209 w 211"/>
                  <a:gd name="T25" fmla="*/ 0 h 191"/>
                  <a:gd name="T26" fmla="*/ 209 w 211"/>
                  <a:gd name="T27" fmla="*/ 0 h 191"/>
                  <a:gd name="T28" fmla="*/ 209 w 211"/>
                  <a:gd name="T29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1" h="191">
                    <a:moveTo>
                      <a:pt x="209" y="0"/>
                    </a:moveTo>
                    <a:lnTo>
                      <a:pt x="205" y="2"/>
                    </a:lnTo>
                    <a:lnTo>
                      <a:pt x="203" y="4"/>
                    </a:lnTo>
                    <a:lnTo>
                      <a:pt x="2" y="187"/>
                    </a:lnTo>
                    <a:lnTo>
                      <a:pt x="2" y="189"/>
                    </a:lnTo>
                    <a:lnTo>
                      <a:pt x="0" y="189"/>
                    </a:lnTo>
                    <a:lnTo>
                      <a:pt x="2" y="189"/>
                    </a:lnTo>
                    <a:lnTo>
                      <a:pt x="2" y="191"/>
                    </a:lnTo>
                    <a:lnTo>
                      <a:pt x="6" y="187"/>
                    </a:lnTo>
                    <a:lnTo>
                      <a:pt x="205" y="6"/>
                    </a:lnTo>
                    <a:lnTo>
                      <a:pt x="209" y="4"/>
                    </a:lnTo>
                    <a:lnTo>
                      <a:pt x="211" y="2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:a16="http://schemas.microsoft.com/office/drawing/2014/main" id="{3A48449D-A7F8-416C-B749-9D44284FF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3838" y="2366963"/>
                <a:ext cx="257175" cy="65088"/>
              </a:xfrm>
              <a:custGeom>
                <a:avLst/>
                <a:gdLst>
                  <a:gd name="T0" fmla="*/ 36 w 84"/>
                  <a:gd name="T1" fmla="*/ 0 h 21"/>
                  <a:gd name="T2" fmla="*/ 35 w 84"/>
                  <a:gd name="T3" fmla="*/ 0 h 21"/>
                  <a:gd name="T4" fmla="*/ 0 w 84"/>
                  <a:gd name="T5" fmla="*/ 9 h 21"/>
                  <a:gd name="T6" fmla="*/ 1 w 84"/>
                  <a:gd name="T7" fmla="*/ 21 h 21"/>
                  <a:gd name="T8" fmla="*/ 1 w 84"/>
                  <a:gd name="T9" fmla="*/ 21 h 21"/>
                  <a:gd name="T10" fmla="*/ 44 w 84"/>
                  <a:gd name="T11" fmla="*/ 6 h 21"/>
                  <a:gd name="T12" fmla="*/ 54 w 84"/>
                  <a:gd name="T13" fmla="*/ 7 h 21"/>
                  <a:gd name="T14" fmla="*/ 84 w 84"/>
                  <a:gd name="T15" fmla="*/ 19 h 21"/>
                  <a:gd name="T16" fmla="*/ 84 w 84"/>
                  <a:gd name="T17" fmla="*/ 16 h 21"/>
                  <a:gd name="T18" fmla="*/ 84 w 84"/>
                  <a:gd name="T19" fmla="*/ 17 h 21"/>
                  <a:gd name="T20" fmla="*/ 82 w 84"/>
                  <a:gd name="T21" fmla="*/ 16 h 21"/>
                  <a:gd name="T22" fmla="*/ 82 w 84"/>
                  <a:gd name="T23" fmla="*/ 16 h 21"/>
                  <a:gd name="T24" fmla="*/ 81 w 84"/>
                  <a:gd name="T25" fmla="*/ 16 h 21"/>
                  <a:gd name="T26" fmla="*/ 36 w 84"/>
                  <a:gd name="T27" fmla="*/ 0 h 21"/>
                  <a:gd name="T28" fmla="*/ 36 w 84"/>
                  <a:gd name="T2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21">
                    <a:moveTo>
                      <a:pt x="36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23" y="0"/>
                      <a:pt x="11" y="3"/>
                      <a:pt x="0" y="9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14" y="11"/>
                      <a:pt x="29" y="6"/>
                      <a:pt x="44" y="6"/>
                    </a:cubicBezTo>
                    <a:cubicBezTo>
                      <a:pt x="47" y="6"/>
                      <a:pt x="50" y="6"/>
                      <a:pt x="54" y="7"/>
                    </a:cubicBezTo>
                    <a:cubicBezTo>
                      <a:pt x="64" y="8"/>
                      <a:pt x="75" y="12"/>
                      <a:pt x="84" y="19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83" y="17"/>
                      <a:pt x="83" y="17"/>
                      <a:pt x="82" y="16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2" y="16"/>
                      <a:pt x="82" y="16"/>
                      <a:pt x="81" y="16"/>
                    </a:cubicBezTo>
                    <a:cubicBezTo>
                      <a:pt x="68" y="6"/>
                      <a:pt x="52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</a:path>
                </a:pathLst>
              </a:custGeom>
              <a:solidFill>
                <a:srgbClr val="E3E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任意多边形: 形状 77">
                <a:extLst>
                  <a:ext uri="{FF2B5EF4-FFF2-40B4-BE49-F238E27FC236}">
                    <a16:creationId xmlns:a16="http://schemas.microsoft.com/office/drawing/2014/main" id="{183DB01D-E141-BE7F-F04E-85E7C008AB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49551" y="2266950"/>
                <a:ext cx="276225" cy="152400"/>
              </a:xfrm>
              <a:custGeom>
                <a:avLst/>
                <a:gdLst>
                  <a:gd name="T0" fmla="*/ 86 w 91"/>
                  <a:gd name="T1" fmla="*/ 49 h 50"/>
                  <a:gd name="T2" fmla="*/ 87 w 91"/>
                  <a:gd name="T3" fmla="*/ 49 h 50"/>
                  <a:gd name="T4" fmla="*/ 86 w 91"/>
                  <a:gd name="T5" fmla="*/ 49 h 50"/>
                  <a:gd name="T6" fmla="*/ 40 w 91"/>
                  <a:gd name="T7" fmla="*/ 33 h 50"/>
                  <a:gd name="T8" fmla="*/ 1 w 91"/>
                  <a:gd name="T9" fmla="*/ 44 h 50"/>
                  <a:gd name="T10" fmla="*/ 5 w 91"/>
                  <a:gd name="T11" fmla="*/ 42 h 50"/>
                  <a:gd name="T12" fmla="*/ 40 w 91"/>
                  <a:gd name="T13" fmla="*/ 33 h 50"/>
                  <a:gd name="T14" fmla="*/ 41 w 91"/>
                  <a:gd name="T15" fmla="*/ 33 h 50"/>
                  <a:gd name="T16" fmla="*/ 41 w 91"/>
                  <a:gd name="T17" fmla="*/ 33 h 50"/>
                  <a:gd name="T18" fmla="*/ 41 w 91"/>
                  <a:gd name="T19" fmla="*/ 33 h 50"/>
                  <a:gd name="T20" fmla="*/ 41 w 91"/>
                  <a:gd name="T21" fmla="*/ 33 h 50"/>
                  <a:gd name="T22" fmla="*/ 91 w 91"/>
                  <a:gd name="T23" fmla="*/ 12 h 50"/>
                  <a:gd name="T24" fmla="*/ 89 w 91"/>
                  <a:gd name="T25" fmla="*/ 50 h 50"/>
                  <a:gd name="T26" fmla="*/ 87 w 91"/>
                  <a:gd name="T27" fmla="*/ 49 h 50"/>
                  <a:gd name="T28" fmla="*/ 89 w 91"/>
                  <a:gd name="T29" fmla="*/ 50 h 50"/>
                  <a:gd name="T30" fmla="*/ 89 w 91"/>
                  <a:gd name="T31" fmla="*/ 49 h 50"/>
                  <a:gd name="T32" fmla="*/ 91 w 91"/>
                  <a:gd name="T33" fmla="*/ 12 h 50"/>
                  <a:gd name="T34" fmla="*/ 91 w 91"/>
                  <a:gd name="T35" fmla="*/ 12 h 50"/>
                  <a:gd name="T36" fmla="*/ 91 w 91"/>
                  <a:gd name="T37" fmla="*/ 12 h 50"/>
                  <a:gd name="T38" fmla="*/ 91 w 91"/>
                  <a:gd name="T39" fmla="*/ 12 h 50"/>
                  <a:gd name="T40" fmla="*/ 91 w 91"/>
                  <a:gd name="T41" fmla="*/ 12 h 50"/>
                  <a:gd name="T42" fmla="*/ 82 w 91"/>
                  <a:gd name="T43" fmla="*/ 7 h 50"/>
                  <a:gd name="T44" fmla="*/ 82 w 91"/>
                  <a:gd name="T45" fmla="*/ 7 h 50"/>
                  <a:gd name="T46" fmla="*/ 82 w 91"/>
                  <a:gd name="T47" fmla="*/ 7 h 50"/>
                  <a:gd name="T48" fmla="*/ 44 w 91"/>
                  <a:gd name="T49" fmla="*/ 0 h 50"/>
                  <a:gd name="T50" fmla="*/ 5 w 91"/>
                  <a:gd name="T51" fmla="*/ 8 h 50"/>
                  <a:gd name="T52" fmla="*/ 0 w 91"/>
                  <a:gd name="T53" fmla="*/ 10 h 50"/>
                  <a:gd name="T54" fmla="*/ 0 w 91"/>
                  <a:gd name="T55" fmla="*/ 45 h 50"/>
                  <a:gd name="T56" fmla="*/ 0 w 91"/>
                  <a:gd name="T57" fmla="*/ 45 h 50"/>
                  <a:gd name="T58" fmla="*/ 1 w 91"/>
                  <a:gd name="T59" fmla="*/ 44 h 50"/>
                  <a:gd name="T60" fmla="*/ 0 w 91"/>
                  <a:gd name="T61" fmla="*/ 45 h 50"/>
                  <a:gd name="T62" fmla="*/ 0 w 91"/>
                  <a:gd name="T63" fmla="*/ 45 h 50"/>
                  <a:gd name="T64" fmla="*/ 0 w 91"/>
                  <a:gd name="T65" fmla="*/ 31 h 50"/>
                  <a:gd name="T66" fmla="*/ 17 w 91"/>
                  <a:gd name="T67" fmla="*/ 29 h 50"/>
                  <a:gd name="T68" fmla="*/ 71 w 91"/>
                  <a:gd name="T69" fmla="*/ 12 h 50"/>
                  <a:gd name="T70" fmla="*/ 81 w 91"/>
                  <a:gd name="T71" fmla="*/ 7 h 50"/>
                  <a:gd name="T72" fmla="*/ 82 w 91"/>
                  <a:gd name="T73" fmla="*/ 7 h 50"/>
                  <a:gd name="T74" fmla="*/ 59 w 91"/>
                  <a:gd name="T75" fmla="*/ 1 h 50"/>
                  <a:gd name="T76" fmla="*/ 44 w 91"/>
                  <a:gd name="T7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1" h="50">
                    <a:moveTo>
                      <a:pt x="86" y="49"/>
                    </a:moveTo>
                    <a:cubicBezTo>
                      <a:pt x="87" y="49"/>
                      <a:pt x="87" y="49"/>
                      <a:pt x="87" y="49"/>
                    </a:cubicBezTo>
                    <a:cubicBezTo>
                      <a:pt x="87" y="49"/>
                      <a:pt x="87" y="49"/>
                      <a:pt x="86" y="49"/>
                    </a:cubicBezTo>
                    <a:moveTo>
                      <a:pt x="40" y="33"/>
                    </a:moveTo>
                    <a:cubicBezTo>
                      <a:pt x="27" y="33"/>
                      <a:pt x="13" y="37"/>
                      <a:pt x="1" y="44"/>
                    </a:cubicBezTo>
                    <a:cubicBezTo>
                      <a:pt x="2" y="44"/>
                      <a:pt x="4" y="43"/>
                      <a:pt x="5" y="42"/>
                    </a:cubicBezTo>
                    <a:cubicBezTo>
                      <a:pt x="16" y="36"/>
                      <a:pt x="28" y="33"/>
                      <a:pt x="40" y="33"/>
                    </a:cubicBezTo>
                    <a:moveTo>
                      <a:pt x="41" y="33"/>
                    </a:moveTo>
                    <a:cubicBezTo>
                      <a:pt x="41" y="33"/>
                      <a:pt x="41" y="33"/>
                      <a:pt x="41" y="33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1" y="33"/>
                      <a:pt x="41" y="33"/>
                      <a:pt x="41" y="33"/>
                    </a:cubicBezTo>
                    <a:moveTo>
                      <a:pt x="91" y="12"/>
                    </a:moveTo>
                    <a:cubicBezTo>
                      <a:pt x="89" y="50"/>
                      <a:pt x="89" y="50"/>
                      <a:pt x="89" y="50"/>
                    </a:cubicBezTo>
                    <a:cubicBezTo>
                      <a:pt x="88" y="50"/>
                      <a:pt x="88" y="50"/>
                      <a:pt x="87" y="49"/>
                    </a:cubicBezTo>
                    <a:cubicBezTo>
                      <a:pt x="88" y="50"/>
                      <a:pt x="88" y="50"/>
                      <a:pt x="89" y="50"/>
                    </a:cubicBezTo>
                    <a:cubicBezTo>
                      <a:pt x="89" y="49"/>
                      <a:pt x="89" y="49"/>
                      <a:pt x="89" y="49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91" y="12"/>
                      <a:pt x="91" y="12"/>
                      <a:pt x="91" y="12"/>
                    </a:cubicBezTo>
                    <a:moveTo>
                      <a:pt x="91" y="12"/>
                    </a:moveTo>
                    <a:cubicBezTo>
                      <a:pt x="91" y="12"/>
                      <a:pt x="91" y="12"/>
                      <a:pt x="91" y="12"/>
                    </a:cubicBezTo>
                    <a:cubicBezTo>
                      <a:pt x="91" y="12"/>
                      <a:pt x="91" y="12"/>
                      <a:pt x="91" y="12"/>
                    </a:cubicBezTo>
                    <a:moveTo>
                      <a:pt x="82" y="7"/>
                    </a:moveTo>
                    <a:cubicBezTo>
                      <a:pt x="82" y="7"/>
                      <a:pt x="82" y="7"/>
                      <a:pt x="82" y="7"/>
                    </a:cubicBezTo>
                    <a:cubicBezTo>
                      <a:pt x="82" y="7"/>
                      <a:pt x="82" y="7"/>
                      <a:pt x="82" y="7"/>
                    </a:cubicBezTo>
                    <a:moveTo>
                      <a:pt x="44" y="0"/>
                    </a:moveTo>
                    <a:cubicBezTo>
                      <a:pt x="31" y="0"/>
                      <a:pt x="17" y="2"/>
                      <a:pt x="5" y="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1" y="45"/>
                      <a:pt x="1" y="44"/>
                    </a:cubicBezTo>
                    <a:cubicBezTo>
                      <a:pt x="1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36" y="27"/>
                      <a:pt x="54" y="21"/>
                      <a:pt x="71" y="12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1" y="7"/>
                      <a:pt x="81" y="7"/>
                      <a:pt x="82" y="7"/>
                    </a:cubicBezTo>
                    <a:cubicBezTo>
                      <a:pt x="74" y="4"/>
                      <a:pt x="67" y="2"/>
                      <a:pt x="59" y="1"/>
                    </a:cubicBezTo>
                    <a:cubicBezTo>
                      <a:pt x="54" y="0"/>
                      <a:pt x="49" y="0"/>
                      <a:pt x="4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任意多边形: 形状 78">
                <a:extLst>
                  <a:ext uri="{FF2B5EF4-FFF2-40B4-BE49-F238E27FC236}">
                    <a16:creationId xmlns:a16="http://schemas.microsoft.com/office/drawing/2014/main" id="{0FAA5D10-2728-4C0E-8288-B4C8D54597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9551" y="2287588"/>
                <a:ext cx="276225" cy="131763"/>
              </a:xfrm>
              <a:custGeom>
                <a:avLst/>
                <a:gdLst>
                  <a:gd name="T0" fmla="*/ 81 w 91"/>
                  <a:gd name="T1" fmla="*/ 0 h 43"/>
                  <a:gd name="T2" fmla="*/ 71 w 91"/>
                  <a:gd name="T3" fmla="*/ 5 h 43"/>
                  <a:gd name="T4" fmla="*/ 17 w 91"/>
                  <a:gd name="T5" fmla="*/ 22 h 43"/>
                  <a:gd name="T6" fmla="*/ 0 w 91"/>
                  <a:gd name="T7" fmla="*/ 24 h 43"/>
                  <a:gd name="T8" fmla="*/ 0 w 91"/>
                  <a:gd name="T9" fmla="*/ 38 h 43"/>
                  <a:gd name="T10" fmla="*/ 0 w 91"/>
                  <a:gd name="T11" fmla="*/ 38 h 43"/>
                  <a:gd name="T12" fmla="*/ 1 w 91"/>
                  <a:gd name="T13" fmla="*/ 37 h 43"/>
                  <a:gd name="T14" fmla="*/ 1 w 91"/>
                  <a:gd name="T15" fmla="*/ 37 h 43"/>
                  <a:gd name="T16" fmla="*/ 40 w 91"/>
                  <a:gd name="T17" fmla="*/ 26 h 43"/>
                  <a:gd name="T18" fmla="*/ 41 w 91"/>
                  <a:gd name="T19" fmla="*/ 26 h 43"/>
                  <a:gd name="T20" fmla="*/ 41 w 91"/>
                  <a:gd name="T21" fmla="*/ 26 h 43"/>
                  <a:gd name="T22" fmla="*/ 41 w 91"/>
                  <a:gd name="T23" fmla="*/ 26 h 43"/>
                  <a:gd name="T24" fmla="*/ 86 w 91"/>
                  <a:gd name="T25" fmla="*/ 42 h 43"/>
                  <a:gd name="T26" fmla="*/ 87 w 91"/>
                  <a:gd name="T27" fmla="*/ 42 h 43"/>
                  <a:gd name="T28" fmla="*/ 87 w 91"/>
                  <a:gd name="T29" fmla="*/ 42 h 43"/>
                  <a:gd name="T30" fmla="*/ 89 w 91"/>
                  <a:gd name="T31" fmla="*/ 43 h 43"/>
                  <a:gd name="T32" fmla="*/ 91 w 91"/>
                  <a:gd name="T33" fmla="*/ 5 h 43"/>
                  <a:gd name="T34" fmla="*/ 91 w 91"/>
                  <a:gd name="T35" fmla="*/ 5 h 43"/>
                  <a:gd name="T36" fmla="*/ 91 w 91"/>
                  <a:gd name="T37" fmla="*/ 5 h 43"/>
                  <a:gd name="T38" fmla="*/ 82 w 91"/>
                  <a:gd name="T39" fmla="*/ 0 h 43"/>
                  <a:gd name="T40" fmla="*/ 82 w 91"/>
                  <a:gd name="T41" fmla="*/ 0 h 43"/>
                  <a:gd name="T42" fmla="*/ 82 w 91"/>
                  <a:gd name="T43" fmla="*/ 0 h 43"/>
                  <a:gd name="T44" fmla="*/ 81 w 91"/>
                  <a:gd name="T4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1" h="43">
                    <a:moveTo>
                      <a:pt x="81" y="0"/>
                    </a:moveTo>
                    <a:cubicBezTo>
                      <a:pt x="71" y="5"/>
                      <a:pt x="71" y="5"/>
                      <a:pt x="71" y="5"/>
                    </a:cubicBezTo>
                    <a:cubicBezTo>
                      <a:pt x="54" y="14"/>
                      <a:pt x="36" y="20"/>
                      <a:pt x="17" y="22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1" y="38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13" y="30"/>
                      <a:pt x="27" y="26"/>
                      <a:pt x="40" y="26"/>
                    </a:cubicBezTo>
                    <a:cubicBezTo>
                      <a:pt x="40" y="26"/>
                      <a:pt x="40" y="26"/>
                      <a:pt x="41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57" y="26"/>
                      <a:pt x="73" y="32"/>
                      <a:pt x="86" y="42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88" y="43"/>
                      <a:pt x="88" y="43"/>
                      <a:pt x="89" y="43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88" y="3"/>
                      <a:pt x="85" y="2"/>
                      <a:pt x="82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1" y="0"/>
                      <a:pt x="81" y="0"/>
                      <a:pt x="81" y="0"/>
                    </a:cubicBezTo>
                  </a:path>
                </a:pathLst>
              </a:custGeom>
              <a:solidFill>
                <a:srgbClr val="FAFA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任意多边形: 形状 79">
                <a:extLst>
                  <a:ext uri="{FF2B5EF4-FFF2-40B4-BE49-F238E27FC236}">
                    <a16:creationId xmlns:a16="http://schemas.microsoft.com/office/drawing/2014/main" id="{18501F66-AB4A-A697-DC2E-473C1FB4D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151" y="2908300"/>
                <a:ext cx="255588" cy="63500"/>
              </a:xfrm>
              <a:custGeom>
                <a:avLst/>
                <a:gdLst>
                  <a:gd name="T0" fmla="*/ 48 w 84"/>
                  <a:gd name="T1" fmla="*/ 0 h 21"/>
                  <a:gd name="T2" fmla="*/ 48 w 84"/>
                  <a:gd name="T3" fmla="*/ 0 h 21"/>
                  <a:gd name="T4" fmla="*/ 2 w 84"/>
                  <a:gd name="T5" fmla="*/ 16 h 21"/>
                  <a:gd name="T6" fmla="*/ 1 w 84"/>
                  <a:gd name="T7" fmla="*/ 16 h 21"/>
                  <a:gd name="T8" fmla="*/ 0 w 84"/>
                  <a:gd name="T9" fmla="*/ 17 h 21"/>
                  <a:gd name="T10" fmla="*/ 0 w 84"/>
                  <a:gd name="T11" fmla="*/ 17 h 21"/>
                  <a:gd name="T12" fmla="*/ 0 w 84"/>
                  <a:gd name="T13" fmla="*/ 16 h 21"/>
                  <a:gd name="T14" fmla="*/ 0 w 84"/>
                  <a:gd name="T15" fmla="*/ 19 h 21"/>
                  <a:gd name="T16" fmla="*/ 21 w 84"/>
                  <a:gd name="T17" fmla="*/ 8 h 21"/>
                  <a:gd name="T18" fmla="*/ 40 w 84"/>
                  <a:gd name="T19" fmla="*/ 5 h 21"/>
                  <a:gd name="T20" fmla="*/ 56 w 84"/>
                  <a:gd name="T21" fmla="*/ 7 h 21"/>
                  <a:gd name="T22" fmla="*/ 83 w 84"/>
                  <a:gd name="T23" fmla="*/ 21 h 21"/>
                  <a:gd name="T24" fmla="*/ 83 w 84"/>
                  <a:gd name="T25" fmla="*/ 21 h 21"/>
                  <a:gd name="T26" fmla="*/ 84 w 84"/>
                  <a:gd name="T27" fmla="*/ 9 h 21"/>
                  <a:gd name="T28" fmla="*/ 49 w 84"/>
                  <a:gd name="T29" fmla="*/ 0 h 21"/>
                  <a:gd name="T30" fmla="*/ 48 w 84"/>
                  <a:gd name="T3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21">
                    <a:moveTo>
                      <a:pt x="48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32" y="0"/>
                      <a:pt x="15" y="5"/>
                      <a:pt x="2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7" y="14"/>
                      <a:pt x="14" y="10"/>
                      <a:pt x="21" y="8"/>
                    </a:cubicBezTo>
                    <a:cubicBezTo>
                      <a:pt x="28" y="6"/>
                      <a:pt x="34" y="5"/>
                      <a:pt x="40" y="5"/>
                    </a:cubicBezTo>
                    <a:cubicBezTo>
                      <a:pt x="46" y="5"/>
                      <a:pt x="51" y="6"/>
                      <a:pt x="56" y="7"/>
                    </a:cubicBezTo>
                    <a:cubicBezTo>
                      <a:pt x="66" y="10"/>
                      <a:pt x="75" y="14"/>
                      <a:pt x="83" y="21"/>
                    </a:cubicBezTo>
                    <a:cubicBezTo>
                      <a:pt x="83" y="21"/>
                      <a:pt x="83" y="21"/>
                      <a:pt x="83" y="21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73" y="3"/>
                      <a:pt x="61" y="0"/>
                      <a:pt x="49" y="0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rgbClr val="E3E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任意多边形: 形状 80">
                <a:extLst>
                  <a:ext uri="{FF2B5EF4-FFF2-40B4-BE49-F238E27FC236}">
                    <a16:creationId xmlns:a16="http://schemas.microsoft.com/office/drawing/2014/main" id="{7FAF3076-AA6A-C71C-94E8-0163A0D284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32326" y="2803525"/>
                <a:ext cx="268288" cy="152400"/>
              </a:xfrm>
              <a:custGeom>
                <a:avLst/>
                <a:gdLst>
                  <a:gd name="T0" fmla="*/ 1 w 88"/>
                  <a:gd name="T1" fmla="*/ 50 h 50"/>
                  <a:gd name="T2" fmla="*/ 0 w 88"/>
                  <a:gd name="T3" fmla="*/ 50 h 50"/>
                  <a:gd name="T4" fmla="*/ 1 w 88"/>
                  <a:gd name="T5" fmla="*/ 50 h 50"/>
                  <a:gd name="T6" fmla="*/ 87 w 88"/>
                  <a:gd name="T7" fmla="*/ 45 h 50"/>
                  <a:gd name="T8" fmla="*/ 87 w 88"/>
                  <a:gd name="T9" fmla="*/ 45 h 50"/>
                  <a:gd name="T10" fmla="*/ 87 w 88"/>
                  <a:gd name="T11" fmla="*/ 45 h 50"/>
                  <a:gd name="T12" fmla="*/ 48 w 88"/>
                  <a:gd name="T13" fmla="*/ 34 h 50"/>
                  <a:gd name="T14" fmla="*/ 83 w 88"/>
                  <a:gd name="T15" fmla="*/ 43 h 50"/>
                  <a:gd name="T16" fmla="*/ 86 w 88"/>
                  <a:gd name="T17" fmla="*/ 44 h 50"/>
                  <a:gd name="T18" fmla="*/ 48 w 88"/>
                  <a:gd name="T19" fmla="*/ 34 h 50"/>
                  <a:gd name="T20" fmla="*/ 47 w 88"/>
                  <a:gd name="T21" fmla="*/ 34 h 50"/>
                  <a:gd name="T22" fmla="*/ 47 w 88"/>
                  <a:gd name="T23" fmla="*/ 34 h 50"/>
                  <a:gd name="T24" fmla="*/ 47 w 88"/>
                  <a:gd name="T25" fmla="*/ 34 h 50"/>
                  <a:gd name="T26" fmla="*/ 47 w 88"/>
                  <a:gd name="T27" fmla="*/ 34 h 50"/>
                  <a:gd name="T28" fmla="*/ 4 w 88"/>
                  <a:gd name="T29" fmla="*/ 9 h 50"/>
                  <a:gd name="T30" fmla="*/ 4 w 88"/>
                  <a:gd name="T31" fmla="*/ 9 h 50"/>
                  <a:gd name="T32" fmla="*/ 4 w 88"/>
                  <a:gd name="T33" fmla="*/ 9 h 50"/>
                  <a:gd name="T34" fmla="*/ 44 w 88"/>
                  <a:gd name="T35" fmla="*/ 0 h 50"/>
                  <a:gd name="T36" fmla="*/ 20 w 88"/>
                  <a:gd name="T37" fmla="*/ 3 h 50"/>
                  <a:gd name="T38" fmla="*/ 4 w 88"/>
                  <a:gd name="T39" fmla="*/ 9 h 50"/>
                  <a:gd name="T40" fmla="*/ 7 w 88"/>
                  <a:gd name="T41" fmla="*/ 8 h 50"/>
                  <a:gd name="T42" fmla="*/ 17 w 88"/>
                  <a:gd name="T43" fmla="*/ 13 h 50"/>
                  <a:gd name="T44" fmla="*/ 71 w 88"/>
                  <a:gd name="T45" fmla="*/ 29 h 50"/>
                  <a:gd name="T46" fmla="*/ 88 w 88"/>
                  <a:gd name="T47" fmla="*/ 31 h 50"/>
                  <a:gd name="T48" fmla="*/ 88 w 88"/>
                  <a:gd name="T49" fmla="*/ 11 h 50"/>
                  <a:gd name="T50" fmla="*/ 83 w 88"/>
                  <a:gd name="T51" fmla="*/ 9 h 50"/>
                  <a:gd name="T52" fmla="*/ 55 w 88"/>
                  <a:gd name="T53" fmla="*/ 1 h 50"/>
                  <a:gd name="T54" fmla="*/ 44 w 88"/>
                  <a:gd name="T5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8" h="50">
                    <a:moveTo>
                      <a:pt x="1" y="50"/>
                    </a:moveTo>
                    <a:cubicBezTo>
                      <a:pt x="0" y="50"/>
                      <a:pt x="0" y="50"/>
                      <a:pt x="0" y="50"/>
                    </a:cubicBezTo>
                    <a:cubicBezTo>
                      <a:pt x="0" y="50"/>
                      <a:pt x="0" y="50"/>
                      <a:pt x="1" y="50"/>
                    </a:cubicBezTo>
                    <a:moveTo>
                      <a:pt x="87" y="45"/>
                    </a:moveTo>
                    <a:cubicBezTo>
                      <a:pt x="87" y="45"/>
                      <a:pt x="87" y="45"/>
                      <a:pt x="87" y="45"/>
                    </a:cubicBezTo>
                    <a:cubicBezTo>
                      <a:pt x="87" y="45"/>
                      <a:pt x="87" y="45"/>
                      <a:pt x="87" y="45"/>
                    </a:cubicBezTo>
                    <a:moveTo>
                      <a:pt x="48" y="34"/>
                    </a:moveTo>
                    <a:cubicBezTo>
                      <a:pt x="60" y="34"/>
                      <a:pt x="72" y="37"/>
                      <a:pt x="83" y="43"/>
                    </a:cubicBezTo>
                    <a:cubicBezTo>
                      <a:pt x="84" y="43"/>
                      <a:pt x="85" y="44"/>
                      <a:pt x="86" y="44"/>
                    </a:cubicBezTo>
                    <a:cubicBezTo>
                      <a:pt x="74" y="37"/>
                      <a:pt x="61" y="34"/>
                      <a:pt x="48" y="34"/>
                    </a:cubicBezTo>
                    <a:moveTo>
                      <a:pt x="47" y="34"/>
                    </a:move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moveTo>
                      <a:pt x="4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moveTo>
                      <a:pt x="44" y="0"/>
                    </a:moveTo>
                    <a:cubicBezTo>
                      <a:pt x="36" y="0"/>
                      <a:pt x="28" y="1"/>
                      <a:pt x="20" y="3"/>
                    </a:cubicBezTo>
                    <a:cubicBezTo>
                      <a:pt x="15" y="5"/>
                      <a:pt x="10" y="6"/>
                      <a:pt x="4" y="9"/>
                    </a:cubicBezTo>
                    <a:cubicBezTo>
                      <a:pt x="5" y="8"/>
                      <a:pt x="6" y="8"/>
                      <a:pt x="7" y="8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33" y="22"/>
                      <a:pt x="52" y="27"/>
                      <a:pt x="71" y="29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11"/>
                      <a:pt x="88" y="11"/>
                      <a:pt x="88" y="11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74" y="5"/>
                      <a:pt x="65" y="2"/>
                      <a:pt x="55" y="1"/>
                    </a:cubicBezTo>
                    <a:cubicBezTo>
                      <a:pt x="51" y="1"/>
                      <a:pt x="48" y="0"/>
                      <a:pt x="44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任意多边形: 形状 81">
                <a:extLst>
                  <a:ext uri="{FF2B5EF4-FFF2-40B4-BE49-F238E27FC236}">
                    <a16:creationId xmlns:a16="http://schemas.microsoft.com/office/drawing/2014/main" id="{4EF4811E-AE6F-E08F-7E1A-E8BD71250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9626" y="2828925"/>
                <a:ext cx="280988" cy="130175"/>
              </a:xfrm>
              <a:custGeom>
                <a:avLst/>
                <a:gdLst>
                  <a:gd name="T0" fmla="*/ 11 w 92"/>
                  <a:gd name="T1" fmla="*/ 0 h 43"/>
                  <a:gd name="T2" fmla="*/ 8 w 92"/>
                  <a:gd name="T3" fmla="*/ 1 h 43"/>
                  <a:gd name="T4" fmla="*/ 8 w 92"/>
                  <a:gd name="T5" fmla="*/ 1 h 43"/>
                  <a:gd name="T6" fmla="*/ 8 w 92"/>
                  <a:gd name="T7" fmla="*/ 1 h 43"/>
                  <a:gd name="T8" fmla="*/ 0 w 92"/>
                  <a:gd name="T9" fmla="*/ 5 h 43"/>
                  <a:gd name="T10" fmla="*/ 0 w 92"/>
                  <a:gd name="T11" fmla="*/ 5 h 43"/>
                  <a:gd name="T12" fmla="*/ 3 w 92"/>
                  <a:gd name="T13" fmla="*/ 43 h 43"/>
                  <a:gd name="T14" fmla="*/ 3 w 92"/>
                  <a:gd name="T15" fmla="*/ 43 h 43"/>
                  <a:gd name="T16" fmla="*/ 4 w 92"/>
                  <a:gd name="T17" fmla="*/ 42 h 43"/>
                  <a:gd name="T18" fmla="*/ 5 w 92"/>
                  <a:gd name="T19" fmla="*/ 42 h 43"/>
                  <a:gd name="T20" fmla="*/ 51 w 92"/>
                  <a:gd name="T21" fmla="*/ 26 h 43"/>
                  <a:gd name="T22" fmla="*/ 51 w 92"/>
                  <a:gd name="T23" fmla="*/ 26 h 43"/>
                  <a:gd name="T24" fmla="*/ 51 w 92"/>
                  <a:gd name="T25" fmla="*/ 26 h 43"/>
                  <a:gd name="T26" fmla="*/ 52 w 92"/>
                  <a:gd name="T27" fmla="*/ 26 h 43"/>
                  <a:gd name="T28" fmla="*/ 90 w 92"/>
                  <a:gd name="T29" fmla="*/ 36 h 43"/>
                  <a:gd name="T30" fmla="*/ 91 w 92"/>
                  <a:gd name="T31" fmla="*/ 37 h 43"/>
                  <a:gd name="T32" fmla="*/ 91 w 92"/>
                  <a:gd name="T33" fmla="*/ 37 h 43"/>
                  <a:gd name="T34" fmla="*/ 92 w 92"/>
                  <a:gd name="T35" fmla="*/ 37 h 43"/>
                  <a:gd name="T36" fmla="*/ 92 w 92"/>
                  <a:gd name="T37" fmla="*/ 38 h 43"/>
                  <a:gd name="T38" fmla="*/ 92 w 92"/>
                  <a:gd name="T39" fmla="*/ 23 h 43"/>
                  <a:gd name="T40" fmla="*/ 75 w 92"/>
                  <a:gd name="T41" fmla="*/ 21 h 43"/>
                  <a:gd name="T42" fmla="*/ 21 w 92"/>
                  <a:gd name="T43" fmla="*/ 5 h 43"/>
                  <a:gd name="T44" fmla="*/ 11 w 92"/>
                  <a:gd name="T4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2" h="43">
                    <a:moveTo>
                      <a:pt x="11" y="0"/>
                    </a:moveTo>
                    <a:cubicBezTo>
                      <a:pt x="10" y="0"/>
                      <a:pt x="9" y="0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5" y="2"/>
                      <a:pt x="3" y="3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4" y="43"/>
                      <a:pt x="4" y="42"/>
                      <a:pt x="4" y="42"/>
                    </a:cubicBezTo>
                    <a:cubicBezTo>
                      <a:pt x="4" y="42"/>
                      <a:pt x="4" y="42"/>
                      <a:pt x="5" y="42"/>
                    </a:cubicBezTo>
                    <a:cubicBezTo>
                      <a:pt x="18" y="31"/>
                      <a:pt x="35" y="26"/>
                      <a:pt x="51" y="26"/>
                    </a:cubicBezTo>
                    <a:cubicBezTo>
                      <a:pt x="51" y="26"/>
                      <a:pt x="51" y="26"/>
                      <a:pt x="51" y="26"/>
                    </a:cubicBezTo>
                    <a:cubicBezTo>
                      <a:pt x="51" y="26"/>
                      <a:pt x="51" y="26"/>
                      <a:pt x="51" y="26"/>
                    </a:cubicBezTo>
                    <a:cubicBezTo>
                      <a:pt x="51" y="26"/>
                      <a:pt x="51" y="26"/>
                      <a:pt x="52" y="26"/>
                    </a:cubicBezTo>
                    <a:cubicBezTo>
                      <a:pt x="65" y="26"/>
                      <a:pt x="78" y="29"/>
                      <a:pt x="90" y="36"/>
                    </a:cubicBezTo>
                    <a:cubicBezTo>
                      <a:pt x="90" y="37"/>
                      <a:pt x="91" y="37"/>
                      <a:pt x="91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37"/>
                      <a:pt x="91" y="37"/>
                      <a:pt x="92" y="37"/>
                    </a:cubicBezTo>
                    <a:cubicBezTo>
                      <a:pt x="92" y="38"/>
                      <a:pt x="92" y="38"/>
                      <a:pt x="92" y="38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56" y="19"/>
                      <a:pt x="37" y="14"/>
                      <a:pt x="21" y="5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FAFA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任意多边形: 形状 82">
                <a:extLst>
                  <a:ext uri="{FF2B5EF4-FFF2-40B4-BE49-F238E27FC236}">
                    <a16:creationId xmlns:a16="http://schemas.microsoft.com/office/drawing/2014/main" id="{C081FC1F-C216-88DB-52F8-89CF8E4DAB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313" y="3484563"/>
                <a:ext cx="1897063" cy="1058863"/>
              </a:xfrm>
              <a:custGeom>
                <a:avLst/>
                <a:gdLst>
                  <a:gd name="T0" fmla="*/ 606 w 623"/>
                  <a:gd name="T1" fmla="*/ 347 h 347"/>
                  <a:gd name="T2" fmla="*/ 17 w 623"/>
                  <a:gd name="T3" fmla="*/ 347 h 347"/>
                  <a:gd name="T4" fmla="*/ 0 w 623"/>
                  <a:gd name="T5" fmla="*/ 330 h 347"/>
                  <a:gd name="T6" fmla="*/ 0 w 623"/>
                  <a:gd name="T7" fmla="*/ 17 h 347"/>
                  <a:gd name="T8" fmla="*/ 17 w 623"/>
                  <a:gd name="T9" fmla="*/ 0 h 347"/>
                  <a:gd name="T10" fmla="*/ 606 w 623"/>
                  <a:gd name="T11" fmla="*/ 0 h 347"/>
                  <a:gd name="T12" fmla="*/ 623 w 623"/>
                  <a:gd name="T13" fmla="*/ 17 h 347"/>
                  <a:gd name="T14" fmla="*/ 623 w 623"/>
                  <a:gd name="T15" fmla="*/ 330 h 347"/>
                  <a:gd name="T16" fmla="*/ 606 w 623"/>
                  <a:gd name="T17" fmla="*/ 347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3" h="347">
                    <a:moveTo>
                      <a:pt x="606" y="347"/>
                    </a:moveTo>
                    <a:cubicBezTo>
                      <a:pt x="17" y="347"/>
                      <a:pt x="17" y="347"/>
                      <a:pt x="17" y="347"/>
                    </a:cubicBezTo>
                    <a:cubicBezTo>
                      <a:pt x="8" y="347"/>
                      <a:pt x="0" y="340"/>
                      <a:pt x="0" y="33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606" y="0"/>
                      <a:pt x="606" y="0"/>
                      <a:pt x="606" y="0"/>
                    </a:cubicBezTo>
                    <a:cubicBezTo>
                      <a:pt x="615" y="0"/>
                      <a:pt x="623" y="8"/>
                      <a:pt x="623" y="17"/>
                    </a:cubicBezTo>
                    <a:cubicBezTo>
                      <a:pt x="623" y="330"/>
                      <a:pt x="623" y="330"/>
                      <a:pt x="623" y="330"/>
                    </a:cubicBezTo>
                    <a:cubicBezTo>
                      <a:pt x="623" y="340"/>
                      <a:pt x="615" y="347"/>
                      <a:pt x="606" y="347"/>
                    </a:cubicBezTo>
                    <a:close/>
                  </a:path>
                </a:pathLst>
              </a:custGeom>
              <a:solidFill>
                <a:srgbClr val="7067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id="{43EB830F-17A1-137C-4A13-A7585D4E13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2276" y="3432175"/>
                <a:ext cx="1898650" cy="1057275"/>
              </a:xfrm>
              <a:custGeom>
                <a:avLst/>
                <a:gdLst>
                  <a:gd name="T0" fmla="*/ 614 w 623"/>
                  <a:gd name="T1" fmla="*/ 346 h 346"/>
                  <a:gd name="T2" fmla="*/ 9 w 623"/>
                  <a:gd name="T3" fmla="*/ 346 h 346"/>
                  <a:gd name="T4" fmla="*/ 0 w 623"/>
                  <a:gd name="T5" fmla="*/ 337 h 346"/>
                  <a:gd name="T6" fmla="*/ 0 w 623"/>
                  <a:gd name="T7" fmla="*/ 9 h 346"/>
                  <a:gd name="T8" fmla="*/ 9 w 623"/>
                  <a:gd name="T9" fmla="*/ 0 h 346"/>
                  <a:gd name="T10" fmla="*/ 614 w 623"/>
                  <a:gd name="T11" fmla="*/ 0 h 346"/>
                  <a:gd name="T12" fmla="*/ 623 w 623"/>
                  <a:gd name="T13" fmla="*/ 9 h 346"/>
                  <a:gd name="T14" fmla="*/ 623 w 623"/>
                  <a:gd name="T15" fmla="*/ 337 h 346"/>
                  <a:gd name="T16" fmla="*/ 614 w 623"/>
                  <a:gd name="T17" fmla="*/ 346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3" h="346">
                    <a:moveTo>
                      <a:pt x="614" y="346"/>
                    </a:moveTo>
                    <a:cubicBezTo>
                      <a:pt x="9" y="346"/>
                      <a:pt x="9" y="346"/>
                      <a:pt x="9" y="346"/>
                    </a:cubicBezTo>
                    <a:cubicBezTo>
                      <a:pt x="4" y="346"/>
                      <a:pt x="0" y="342"/>
                      <a:pt x="0" y="33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614" y="0"/>
                      <a:pt x="614" y="0"/>
                      <a:pt x="614" y="0"/>
                    </a:cubicBezTo>
                    <a:cubicBezTo>
                      <a:pt x="619" y="0"/>
                      <a:pt x="623" y="4"/>
                      <a:pt x="623" y="9"/>
                    </a:cubicBezTo>
                    <a:cubicBezTo>
                      <a:pt x="623" y="337"/>
                      <a:pt x="623" y="337"/>
                      <a:pt x="623" y="337"/>
                    </a:cubicBezTo>
                    <a:cubicBezTo>
                      <a:pt x="623" y="342"/>
                      <a:pt x="619" y="346"/>
                      <a:pt x="614" y="346"/>
                    </a:cubicBezTo>
                    <a:close/>
                  </a:path>
                </a:pathLst>
              </a:custGeom>
              <a:solidFill>
                <a:srgbClr val="C0C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id="{DB7B481D-B007-670C-26FA-B815DACA1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8326" y="4314825"/>
                <a:ext cx="1604963" cy="3175"/>
              </a:xfrm>
              <a:prstGeom prst="rect">
                <a:avLst/>
              </a:prstGeom>
              <a:solidFill>
                <a:srgbClr val="4F2C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任意多边形: 形状 85">
                <a:extLst>
                  <a:ext uri="{FF2B5EF4-FFF2-40B4-BE49-F238E27FC236}">
                    <a16:creationId xmlns:a16="http://schemas.microsoft.com/office/drawing/2014/main" id="{7CD9F474-B250-7695-718D-C4AF7D44F4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8326" y="4314825"/>
                <a:ext cx="1604963" cy="3175"/>
              </a:xfrm>
              <a:custGeom>
                <a:avLst/>
                <a:gdLst>
                  <a:gd name="T0" fmla="*/ 0 w 1011"/>
                  <a:gd name="T1" fmla="*/ 2 h 2"/>
                  <a:gd name="T2" fmla="*/ 1011 w 1011"/>
                  <a:gd name="T3" fmla="*/ 2 h 2"/>
                  <a:gd name="T4" fmla="*/ 1011 w 1011"/>
                  <a:gd name="T5" fmla="*/ 0 h 2"/>
                  <a:gd name="T6" fmla="*/ 0 w 101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1" h="2">
                    <a:moveTo>
                      <a:pt x="0" y="2"/>
                    </a:moveTo>
                    <a:lnTo>
                      <a:pt x="1011" y="2"/>
                    </a:lnTo>
                    <a:lnTo>
                      <a:pt x="1011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任意多边形: 形状 86">
                <a:extLst>
                  <a:ext uri="{FF2B5EF4-FFF2-40B4-BE49-F238E27FC236}">
                    <a16:creationId xmlns:a16="http://schemas.microsoft.com/office/drawing/2014/main" id="{74097EDB-F6A3-7397-373A-F826B91D5B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8326" y="3649663"/>
                <a:ext cx="1554163" cy="527050"/>
              </a:xfrm>
              <a:custGeom>
                <a:avLst/>
                <a:gdLst>
                  <a:gd name="T0" fmla="*/ 977 w 979"/>
                  <a:gd name="T1" fmla="*/ 0 h 332"/>
                  <a:gd name="T2" fmla="*/ 881 w 979"/>
                  <a:gd name="T3" fmla="*/ 98 h 332"/>
                  <a:gd name="T4" fmla="*/ 695 w 979"/>
                  <a:gd name="T5" fmla="*/ 42 h 332"/>
                  <a:gd name="T6" fmla="*/ 507 w 979"/>
                  <a:gd name="T7" fmla="*/ 236 h 332"/>
                  <a:gd name="T8" fmla="*/ 223 w 979"/>
                  <a:gd name="T9" fmla="*/ 156 h 332"/>
                  <a:gd name="T10" fmla="*/ 0 w 979"/>
                  <a:gd name="T11" fmla="*/ 331 h 332"/>
                  <a:gd name="T12" fmla="*/ 2 w 979"/>
                  <a:gd name="T13" fmla="*/ 332 h 332"/>
                  <a:gd name="T14" fmla="*/ 225 w 979"/>
                  <a:gd name="T15" fmla="*/ 158 h 332"/>
                  <a:gd name="T16" fmla="*/ 507 w 979"/>
                  <a:gd name="T17" fmla="*/ 238 h 332"/>
                  <a:gd name="T18" fmla="*/ 695 w 979"/>
                  <a:gd name="T19" fmla="*/ 44 h 332"/>
                  <a:gd name="T20" fmla="*/ 883 w 979"/>
                  <a:gd name="T21" fmla="*/ 100 h 332"/>
                  <a:gd name="T22" fmla="*/ 979 w 979"/>
                  <a:gd name="T23" fmla="*/ 2 h 332"/>
                  <a:gd name="T24" fmla="*/ 977 w 979"/>
                  <a:gd name="T25" fmla="*/ 0 h 332"/>
                  <a:gd name="T26" fmla="*/ 977 w 979"/>
                  <a:gd name="T27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79" h="332">
                    <a:moveTo>
                      <a:pt x="977" y="0"/>
                    </a:moveTo>
                    <a:lnTo>
                      <a:pt x="881" y="98"/>
                    </a:lnTo>
                    <a:lnTo>
                      <a:pt x="695" y="42"/>
                    </a:lnTo>
                    <a:lnTo>
                      <a:pt x="507" y="236"/>
                    </a:lnTo>
                    <a:lnTo>
                      <a:pt x="223" y="156"/>
                    </a:lnTo>
                    <a:lnTo>
                      <a:pt x="0" y="331"/>
                    </a:lnTo>
                    <a:lnTo>
                      <a:pt x="2" y="332"/>
                    </a:lnTo>
                    <a:lnTo>
                      <a:pt x="225" y="158"/>
                    </a:lnTo>
                    <a:lnTo>
                      <a:pt x="507" y="238"/>
                    </a:lnTo>
                    <a:lnTo>
                      <a:pt x="695" y="44"/>
                    </a:lnTo>
                    <a:lnTo>
                      <a:pt x="883" y="100"/>
                    </a:lnTo>
                    <a:lnTo>
                      <a:pt x="979" y="2"/>
                    </a:lnTo>
                    <a:lnTo>
                      <a:pt x="977" y="0"/>
                    </a:lnTo>
                    <a:lnTo>
                      <a:pt x="977" y="0"/>
                    </a:lnTo>
                    <a:close/>
                  </a:path>
                </a:pathLst>
              </a:custGeom>
              <a:solidFill>
                <a:srgbClr val="4F2C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椭圆 87">
                <a:extLst>
                  <a:ext uri="{FF2B5EF4-FFF2-40B4-BE49-F238E27FC236}">
                    <a16:creationId xmlns:a16="http://schemas.microsoft.com/office/drawing/2014/main" id="{66FF7745-3435-DD2B-DFF7-BA5A96E4E6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288" y="4132263"/>
                <a:ext cx="92075" cy="90488"/>
              </a:xfrm>
              <a:prstGeom prst="ellipse">
                <a:avLst/>
              </a:prstGeom>
              <a:solidFill>
                <a:srgbClr val="827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椭圆 88">
                <a:extLst>
                  <a:ext uri="{FF2B5EF4-FFF2-40B4-BE49-F238E27FC236}">
                    <a16:creationId xmlns:a16="http://schemas.microsoft.com/office/drawing/2014/main" id="{8659CCCE-85D1-2415-F76D-9446069B70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3126" y="3851275"/>
                <a:ext cx="92075" cy="90488"/>
              </a:xfrm>
              <a:prstGeom prst="ellipse">
                <a:avLst/>
              </a:prstGeom>
              <a:solidFill>
                <a:srgbClr val="827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id="{290271D8-9366-B2C4-2164-3DF45719EF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7151" y="3970338"/>
                <a:ext cx="88900" cy="90488"/>
              </a:xfrm>
              <a:prstGeom prst="ellipse">
                <a:avLst/>
              </a:prstGeom>
              <a:solidFill>
                <a:srgbClr val="827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椭圆 90">
                <a:extLst>
                  <a:ext uri="{FF2B5EF4-FFF2-40B4-BE49-F238E27FC236}">
                    <a16:creationId xmlns:a16="http://schemas.microsoft.com/office/drawing/2014/main" id="{9912499C-B918-0E34-18B5-B0EB3022A7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5601" y="3676650"/>
                <a:ext cx="92075" cy="88900"/>
              </a:xfrm>
              <a:prstGeom prst="ellipse">
                <a:avLst/>
              </a:prstGeom>
              <a:solidFill>
                <a:srgbClr val="827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椭圆 91">
                <a:extLst>
                  <a:ext uri="{FF2B5EF4-FFF2-40B4-BE49-F238E27FC236}">
                    <a16:creationId xmlns:a16="http://schemas.microsoft.com/office/drawing/2014/main" id="{8CBA809E-7C5E-A0C5-B21F-3EEA14D48A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4051" y="3759200"/>
                <a:ext cx="92075" cy="92075"/>
              </a:xfrm>
              <a:prstGeom prst="ellipse">
                <a:avLst/>
              </a:prstGeom>
              <a:solidFill>
                <a:srgbClr val="827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任意多边形: 形状 92">
                <a:extLst>
                  <a:ext uri="{FF2B5EF4-FFF2-40B4-BE49-F238E27FC236}">
                    <a16:creationId xmlns:a16="http://schemas.microsoft.com/office/drawing/2014/main" id="{23699095-23B5-B0C0-77C5-86A1067080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5813" y="3649663"/>
                <a:ext cx="76200" cy="53975"/>
              </a:xfrm>
              <a:custGeom>
                <a:avLst/>
                <a:gdLst>
                  <a:gd name="T0" fmla="*/ 0 w 48"/>
                  <a:gd name="T1" fmla="*/ 2 h 34"/>
                  <a:gd name="T2" fmla="*/ 40 w 48"/>
                  <a:gd name="T3" fmla="*/ 2 h 34"/>
                  <a:gd name="T4" fmla="*/ 46 w 48"/>
                  <a:gd name="T5" fmla="*/ 34 h 34"/>
                  <a:gd name="T6" fmla="*/ 48 w 48"/>
                  <a:gd name="T7" fmla="*/ 34 h 34"/>
                  <a:gd name="T8" fmla="*/ 42 w 48"/>
                  <a:gd name="T9" fmla="*/ 0 h 34"/>
                  <a:gd name="T10" fmla="*/ 0 w 48"/>
                  <a:gd name="T11" fmla="*/ 0 h 34"/>
                  <a:gd name="T12" fmla="*/ 0 w 48"/>
                  <a:gd name="T13" fmla="*/ 2 h 34"/>
                  <a:gd name="T14" fmla="*/ 0 w 48"/>
                  <a:gd name="T15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4">
                    <a:moveTo>
                      <a:pt x="0" y="2"/>
                    </a:moveTo>
                    <a:lnTo>
                      <a:pt x="40" y="2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F2C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矩形 93">
                <a:extLst>
                  <a:ext uri="{FF2B5EF4-FFF2-40B4-BE49-F238E27FC236}">
                    <a16:creationId xmlns:a16="http://schemas.microsoft.com/office/drawing/2014/main" id="{667348C4-691B-8104-BE80-79D4E76B31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288" y="3533775"/>
                <a:ext cx="165100" cy="3175"/>
              </a:xfrm>
              <a:prstGeom prst="rect">
                <a:avLst/>
              </a:prstGeom>
              <a:solidFill>
                <a:srgbClr val="4F2C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任意多边形: 形状 94">
                <a:extLst>
                  <a:ext uri="{FF2B5EF4-FFF2-40B4-BE49-F238E27FC236}">
                    <a16:creationId xmlns:a16="http://schemas.microsoft.com/office/drawing/2014/main" id="{F695C739-2429-A83F-2D97-7CA37721B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288" y="3533775"/>
                <a:ext cx="165100" cy="3175"/>
              </a:xfrm>
              <a:custGeom>
                <a:avLst/>
                <a:gdLst>
                  <a:gd name="T0" fmla="*/ 0 w 104"/>
                  <a:gd name="T1" fmla="*/ 2 h 2"/>
                  <a:gd name="T2" fmla="*/ 104 w 104"/>
                  <a:gd name="T3" fmla="*/ 2 h 2"/>
                  <a:gd name="T4" fmla="*/ 104 w 104"/>
                  <a:gd name="T5" fmla="*/ 0 h 2"/>
                  <a:gd name="T6" fmla="*/ 0 w 10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2">
                    <a:moveTo>
                      <a:pt x="0" y="2"/>
                    </a:moveTo>
                    <a:lnTo>
                      <a:pt x="104" y="2"/>
                    </a:lnTo>
                    <a:lnTo>
                      <a:pt x="10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矩形 95">
                <a:extLst>
                  <a:ext uri="{FF2B5EF4-FFF2-40B4-BE49-F238E27FC236}">
                    <a16:creationId xmlns:a16="http://schemas.microsoft.com/office/drawing/2014/main" id="{CF62372E-2DB5-B665-DA1B-5F41A758AB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288" y="3570288"/>
                <a:ext cx="138113" cy="3175"/>
              </a:xfrm>
              <a:prstGeom prst="rect">
                <a:avLst/>
              </a:prstGeom>
              <a:solidFill>
                <a:srgbClr val="4F2C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任意多边形: 形状 96">
                <a:extLst>
                  <a:ext uri="{FF2B5EF4-FFF2-40B4-BE49-F238E27FC236}">
                    <a16:creationId xmlns:a16="http://schemas.microsoft.com/office/drawing/2014/main" id="{9CE6D7D3-3799-B01A-8851-340F1FD73A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288" y="3570288"/>
                <a:ext cx="138113" cy="3175"/>
              </a:xfrm>
              <a:custGeom>
                <a:avLst/>
                <a:gdLst>
                  <a:gd name="T0" fmla="*/ 0 w 87"/>
                  <a:gd name="T1" fmla="*/ 2 h 2"/>
                  <a:gd name="T2" fmla="*/ 87 w 87"/>
                  <a:gd name="T3" fmla="*/ 2 h 2"/>
                  <a:gd name="T4" fmla="*/ 87 w 87"/>
                  <a:gd name="T5" fmla="*/ 0 h 2"/>
                  <a:gd name="T6" fmla="*/ 0 w 87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2">
                    <a:moveTo>
                      <a:pt x="0" y="2"/>
                    </a:moveTo>
                    <a:lnTo>
                      <a:pt x="87" y="2"/>
                    </a:lnTo>
                    <a:lnTo>
                      <a:pt x="87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矩形 97">
                <a:extLst>
                  <a:ext uri="{FF2B5EF4-FFF2-40B4-BE49-F238E27FC236}">
                    <a16:creationId xmlns:a16="http://schemas.microsoft.com/office/drawing/2014/main" id="{73575FD0-8EBB-BEE0-AACF-E4371DFDC6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2288" y="3606800"/>
                <a:ext cx="82550" cy="6350"/>
              </a:xfrm>
              <a:prstGeom prst="rect">
                <a:avLst/>
              </a:prstGeom>
              <a:solidFill>
                <a:srgbClr val="4F2C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任意多边形: 形状 98">
                <a:extLst>
                  <a:ext uri="{FF2B5EF4-FFF2-40B4-BE49-F238E27FC236}">
                    <a16:creationId xmlns:a16="http://schemas.microsoft.com/office/drawing/2014/main" id="{DA5C9355-BEB8-EB01-969F-6541963134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288" y="3606800"/>
                <a:ext cx="82550" cy="6350"/>
              </a:xfrm>
              <a:custGeom>
                <a:avLst/>
                <a:gdLst>
                  <a:gd name="T0" fmla="*/ 0 w 52"/>
                  <a:gd name="T1" fmla="*/ 4 h 4"/>
                  <a:gd name="T2" fmla="*/ 52 w 52"/>
                  <a:gd name="T3" fmla="*/ 4 h 4"/>
                  <a:gd name="T4" fmla="*/ 52 w 52"/>
                  <a:gd name="T5" fmla="*/ 0 h 4"/>
                  <a:gd name="T6" fmla="*/ 0 w 5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">
                    <a:moveTo>
                      <a:pt x="0" y="4"/>
                    </a:moveTo>
                    <a:lnTo>
                      <a:pt x="52" y="4"/>
                    </a:lnTo>
                    <a:lnTo>
                      <a:pt x="5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任意多边形: 形状 99">
                <a:extLst>
                  <a:ext uri="{FF2B5EF4-FFF2-40B4-BE49-F238E27FC236}">
                    <a16:creationId xmlns:a16="http://schemas.microsoft.com/office/drawing/2014/main" id="{C110B933-3FE9-9822-4C6A-9BBABBE5F9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0238" y="3897313"/>
                <a:ext cx="228600" cy="350838"/>
              </a:xfrm>
              <a:custGeom>
                <a:avLst/>
                <a:gdLst>
                  <a:gd name="T0" fmla="*/ 144 w 144"/>
                  <a:gd name="T1" fmla="*/ 90 h 221"/>
                  <a:gd name="T2" fmla="*/ 73 w 144"/>
                  <a:gd name="T3" fmla="*/ 0 h 221"/>
                  <a:gd name="T4" fmla="*/ 0 w 144"/>
                  <a:gd name="T5" fmla="*/ 90 h 221"/>
                  <a:gd name="T6" fmla="*/ 17 w 144"/>
                  <a:gd name="T7" fmla="*/ 90 h 221"/>
                  <a:gd name="T8" fmla="*/ 17 w 144"/>
                  <a:gd name="T9" fmla="*/ 221 h 221"/>
                  <a:gd name="T10" fmla="*/ 128 w 144"/>
                  <a:gd name="T11" fmla="*/ 221 h 221"/>
                  <a:gd name="T12" fmla="*/ 128 w 144"/>
                  <a:gd name="T13" fmla="*/ 90 h 221"/>
                  <a:gd name="T14" fmla="*/ 144 w 144"/>
                  <a:gd name="T15" fmla="*/ 9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221">
                    <a:moveTo>
                      <a:pt x="144" y="90"/>
                    </a:moveTo>
                    <a:lnTo>
                      <a:pt x="73" y="0"/>
                    </a:lnTo>
                    <a:lnTo>
                      <a:pt x="0" y="90"/>
                    </a:lnTo>
                    <a:lnTo>
                      <a:pt x="17" y="90"/>
                    </a:lnTo>
                    <a:lnTo>
                      <a:pt x="17" y="221"/>
                    </a:lnTo>
                    <a:lnTo>
                      <a:pt x="128" y="221"/>
                    </a:lnTo>
                    <a:lnTo>
                      <a:pt x="128" y="90"/>
                    </a:lnTo>
                    <a:lnTo>
                      <a:pt x="144" y="90"/>
                    </a:lnTo>
                    <a:close/>
                  </a:path>
                </a:pathLst>
              </a:custGeom>
              <a:solidFill>
                <a:srgbClr val="827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任意多边形: 形状 100">
                <a:extLst>
                  <a:ext uri="{FF2B5EF4-FFF2-40B4-BE49-F238E27FC236}">
                    <a16:creationId xmlns:a16="http://schemas.microsoft.com/office/drawing/2014/main" id="{42295C9C-7E1E-8E44-3894-F682DF604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4513" y="3206750"/>
                <a:ext cx="692150" cy="1878013"/>
              </a:xfrm>
              <a:custGeom>
                <a:avLst/>
                <a:gdLst>
                  <a:gd name="T0" fmla="*/ 79 w 436"/>
                  <a:gd name="T1" fmla="*/ 1181 h 1183"/>
                  <a:gd name="T2" fmla="*/ 10 w 436"/>
                  <a:gd name="T3" fmla="*/ 383 h 1183"/>
                  <a:gd name="T4" fmla="*/ 436 w 436"/>
                  <a:gd name="T5" fmla="*/ 8 h 1183"/>
                  <a:gd name="T6" fmla="*/ 430 w 436"/>
                  <a:gd name="T7" fmla="*/ 0 h 1183"/>
                  <a:gd name="T8" fmla="*/ 0 w 436"/>
                  <a:gd name="T9" fmla="*/ 379 h 1183"/>
                  <a:gd name="T10" fmla="*/ 71 w 436"/>
                  <a:gd name="T11" fmla="*/ 1183 h 1183"/>
                  <a:gd name="T12" fmla="*/ 79 w 436"/>
                  <a:gd name="T13" fmla="*/ 1181 h 1183"/>
                  <a:gd name="T14" fmla="*/ 79 w 436"/>
                  <a:gd name="T15" fmla="*/ 1181 h 1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6" h="1183">
                    <a:moveTo>
                      <a:pt x="79" y="1181"/>
                    </a:moveTo>
                    <a:lnTo>
                      <a:pt x="10" y="383"/>
                    </a:lnTo>
                    <a:lnTo>
                      <a:pt x="436" y="8"/>
                    </a:lnTo>
                    <a:lnTo>
                      <a:pt x="430" y="0"/>
                    </a:lnTo>
                    <a:lnTo>
                      <a:pt x="0" y="379"/>
                    </a:lnTo>
                    <a:lnTo>
                      <a:pt x="71" y="1183"/>
                    </a:lnTo>
                    <a:lnTo>
                      <a:pt x="79" y="1181"/>
                    </a:lnTo>
                    <a:lnTo>
                      <a:pt x="79" y="1181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椭圆 101">
                <a:extLst>
                  <a:ext uri="{FF2B5EF4-FFF2-40B4-BE49-F238E27FC236}">
                    <a16:creationId xmlns:a16="http://schemas.microsoft.com/office/drawing/2014/main" id="{B9F15CE3-0653-5443-AA99-9FFE569E74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7526" y="3759200"/>
                <a:ext cx="100013" cy="101600"/>
              </a:xfrm>
              <a:prstGeom prst="ellipse">
                <a:avLst/>
              </a:prstGeom>
              <a:solidFill>
                <a:srgbClr val="180F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id="{297ABF7A-D144-E366-DE10-DAAF1A6508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3801" y="3170238"/>
                <a:ext cx="100013" cy="103188"/>
              </a:xfrm>
              <a:prstGeom prst="ellipse">
                <a:avLst/>
              </a:prstGeom>
              <a:solidFill>
                <a:srgbClr val="180F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任意多边形: 形状 103">
                <a:extLst>
                  <a:ext uri="{FF2B5EF4-FFF2-40B4-BE49-F238E27FC236}">
                    <a16:creationId xmlns:a16="http://schemas.microsoft.com/office/drawing/2014/main" id="{7F031867-284C-5A2B-2681-9009CC46A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9851" y="3514725"/>
                <a:ext cx="250825" cy="223838"/>
              </a:xfrm>
              <a:custGeom>
                <a:avLst/>
                <a:gdLst>
                  <a:gd name="T0" fmla="*/ 75 w 82"/>
                  <a:gd name="T1" fmla="*/ 21 h 73"/>
                  <a:gd name="T2" fmla="*/ 54 w 82"/>
                  <a:gd name="T3" fmla="*/ 64 h 73"/>
                  <a:gd name="T4" fmla="*/ 7 w 82"/>
                  <a:gd name="T5" fmla="*/ 52 h 73"/>
                  <a:gd name="T6" fmla="*/ 28 w 82"/>
                  <a:gd name="T7" fmla="*/ 8 h 73"/>
                  <a:gd name="T8" fmla="*/ 75 w 82"/>
                  <a:gd name="T9" fmla="*/ 2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73">
                    <a:moveTo>
                      <a:pt x="75" y="21"/>
                    </a:moveTo>
                    <a:cubicBezTo>
                      <a:pt x="82" y="36"/>
                      <a:pt x="72" y="55"/>
                      <a:pt x="54" y="64"/>
                    </a:cubicBezTo>
                    <a:cubicBezTo>
                      <a:pt x="35" y="73"/>
                      <a:pt x="14" y="67"/>
                      <a:pt x="7" y="52"/>
                    </a:cubicBezTo>
                    <a:cubicBezTo>
                      <a:pt x="0" y="36"/>
                      <a:pt x="9" y="17"/>
                      <a:pt x="28" y="8"/>
                    </a:cubicBezTo>
                    <a:cubicBezTo>
                      <a:pt x="47" y="0"/>
                      <a:pt x="68" y="5"/>
                      <a:pt x="75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任意多边形: 形状 104">
                <a:extLst>
                  <a:ext uri="{FF2B5EF4-FFF2-40B4-BE49-F238E27FC236}">
                    <a16:creationId xmlns:a16="http://schemas.microsoft.com/office/drawing/2014/main" id="{7DFFE58C-7848-6A92-D959-9BA3738D5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2551" y="3527425"/>
                <a:ext cx="225425" cy="198438"/>
              </a:xfrm>
              <a:custGeom>
                <a:avLst/>
                <a:gdLst>
                  <a:gd name="T0" fmla="*/ 71 w 74"/>
                  <a:gd name="T1" fmla="*/ 17 h 65"/>
                  <a:gd name="T2" fmla="*/ 71 w 74"/>
                  <a:gd name="T3" fmla="*/ 17 h 65"/>
                  <a:gd name="T4" fmla="*/ 73 w 74"/>
                  <a:gd name="T5" fmla="*/ 27 h 65"/>
                  <a:gd name="T6" fmla="*/ 49 w 74"/>
                  <a:gd name="T7" fmla="*/ 60 h 65"/>
                  <a:gd name="T8" fmla="*/ 31 w 74"/>
                  <a:gd name="T9" fmla="*/ 64 h 65"/>
                  <a:gd name="T10" fmla="*/ 3 w 74"/>
                  <a:gd name="T11" fmla="*/ 48 h 65"/>
                  <a:gd name="T12" fmla="*/ 1 w 74"/>
                  <a:gd name="T13" fmla="*/ 37 h 65"/>
                  <a:gd name="T14" fmla="*/ 24 w 74"/>
                  <a:gd name="T15" fmla="*/ 5 h 65"/>
                  <a:gd name="T16" fmla="*/ 42 w 74"/>
                  <a:gd name="T17" fmla="*/ 1 h 65"/>
                  <a:gd name="T18" fmla="*/ 71 w 74"/>
                  <a:gd name="T19" fmla="*/ 17 h 65"/>
                  <a:gd name="T20" fmla="*/ 71 w 74"/>
                  <a:gd name="T21" fmla="*/ 17 h 65"/>
                  <a:gd name="T22" fmla="*/ 72 w 74"/>
                  <a:gd name="T23" fmla="*/ 16 h 65"/>
                  <a:gd name="T24" fmla="*/ 42 w 74"/>
                  <a:gd name="T25" fmla="*/ 0 h 65"/>
                  <a:gd name="T26" fmla="*/ 24 w 74"/>
                  <a:gd name="T27" fmla="*/ 4 h 65"/>
                  <a:gd name="T28" fmla="*/ 0 w 74"/>
                  <a:gd name="T29" fmla="*/ 37 h 65"/>
                  <a:gd name="T30" fmla="*/ 2 w 74"/>
                  <a:gd name="T31" fmla="*/ 48 h 65"/>
                  <a:gd name="T32" fmla="*/ 31 w 74"/>
                  <a:gd name="T33" fmla="*/ 65 h 65"/>
                  <a:gd name="T34" fmla="*/ 50 w 74"/>
                  <a:gd name="T35" fmla="*/ 61 h 65"/>
                  <a:gd name="T36" fmla="*/ 74 w 74"/>
                  <a:gd name="T37" fmla="*/ 27 h 65"/>
                  <a:gd name="T38" fmla="*/ 72 w 74"/>
                  <a:gd name="T39" fmla="*/ 16 h 65"/>
                  <a:gd name="T40" fmla="*/ 71 w 74"/>
                  <a:gd name="T41" fmla="*/ 1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4" h="65">
                    <a:moveTo>
                      <a:pt x="71" y="17"/>
                    </a:moveTo>
                    <a:cubicBezTo>
                      <a:pt x="71" y="17"/>
                      <a:pt x="71" y="17"/>
                      <a:pt x="71" y="17"/>
                    </a:cubicBezTo>
                    <a:cubicBezTo>
                      <a:pt x="72" y="20"/>
                      <a:pt x="73" y="24"/>
                      <a:pt x="73" y="27"/>
                    </a:cubicBezTo>
                    <a:cubicBezTo>
                      <a:pt x="73" y="40"/>
                      <a:pt x="64" y="53"/>
                      <a:pt x="49" y="60"/>
                    </a:cubicBezTo>
                    <a:cubicBezTo>
                      <a:pt x="43" y="62"/>
                      <a:pt x="37" y="64"/>
                      <a:pt x="31" y="64"/>
                    </a:cubicBezTo>
                    <a:cubicBezTo>
                      <a:pt x="19" y="64"/>
                      <a:pt x="8" y="58"/>
                      <a:pt x="3" y="48"/>
                    </a:cubicBezTo>
                    <a:cubicBezTo>
                      <a:pt x="2" y="44"/>
                      <a:pt x="1" y="41"/>
                      <a:pt x="1" y="37"/>
                    </a:cubicBezTo>
                    <a:cubicBezTo>
                      <a:pt x="1" y="25"/>
                      <a:pt x="10" y="11"/>
                      <a:pt x="24" y="5"/>
                    </a:cubicBezTo>
                    <a:cubicBezTo>
                      <a:pt x="30" y="2"/>
                      <a:pt x="37" y="1"/>
                      <a:pt x="42" y="1"/>
                    </a:cubicBezTo>
                    <a:cubicBezTo>
                      <a:pt x="55" y="1"/>
                      <a:pt x="66" y="7"/>
                      <a:pt x="71" y="17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67" y="6"/>
                      <a:pt x="55" y="0"/>
                      <a:pt x="42" y="0"/>
                    </a:cubicBezTo>
                    <a:cubicBezTo>
                      <a:pt x="36" y="0"/>
                      <a:pt x="30" y="1"/>
                      <a:pt x="24" y="4"/>
                    </a:cubicBezTo>
                    <a:cubicBezTo>
                      <a:pt x="9" y="11"/>
                      <a:pt x="0" y="24"/>
                      <a:pt x="0" y="37"/>
                    </a:cubicBezTo>
                    <a:cubicBezTo>
                      <a:pt x="0" y="41"/>
                      <a:pt x="1" y="45"/>
                      <a:pt x="2" y="48"/>
                    </a:cubicBezTo>
                    <a:cubicBezTo>
                      <a:pt x="7" y="59"/>
                      <a:pt x="19" y="65"/>
                      <a:pt x="31" y="65"/>
                    </a:cubicBezTo>
                    <a:cubicBezTo>
                      <a:pt x="37" y="65"/>
                      <a:pt x="44" y="63"/>
                      <a:pt x="50" y="61"/>
                    </a:cubicBezTo>
                    <a:cubicBezTo>
                      <a:pt x="65" y="54"/>
                      <a:pt x="74" y="40"/>
                      <a:pt x="74" y="27"/>
                    </a:cubicBezTo>
                    <a:cubicBezTo>
                      <a:pt x="74" y="24"/>
                      <a:pt x="73" y="20"/>
                      <a:pt x="72" y="16"/>
                    </a:cubicBezTo>
                    <a:lnTo>
                      <a:pt x="71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任意多边形: 形状 105">
                <a:extLst>
                  <a:ext uri="{FF2B5EF4-FFF2-40B4-BE49-F238E27FC236}">
                    <a16:creationId xmlns:a16="http://schemas.microsoft.com/office/drawing/2014/main" id="{F5D91AEA-297F-E452-5E2B-4C90E9444F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2426" y="5006975"/>
                <a:ext cx="668338" cy="233363"/>
              </a:xfrm>
              <a:custGeom>
                <a:avLst/>
                <a:gdLst>
                  <a:gd name="T0" fmla="*/ 0 w 219"/>
                  <a:gd name="T1" fmla="*/ 76 h 76"/>
                  <a:gd name="T2" fmla="*/ 219 w 219"/>
                  <a:gd name="T3" fmla="*/ 76 h 76"/>
                  <a:gd name="T4" fmla="*/ 110 w 219"/>
                  <a:gd name="T5" fmla="*/ 0 h 76"/>
                  <a:gd name="T6" fmla="*/ 0 w 219"/>
                  <a:gd name="T7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9" h="76">
                    <a:moveTo>
                      <a:pt x="0" y="76"/>
                    </a:moveTo>
                    <a:cubicBezTo>
                      <a:pt x="219" y="76"/>
                      <a:pt x="219" y="76"/>
                      <a:pt x="219" y="76"/>
                    </a:cubicBezTo>
                    <a:cubicBezTo>
                      <a:pt x="203" y="32"/>
                      <a:pt x="160" y="0"/>
                      <a:pt x="110" y="0"/>
                    </a:cubicBezTo>
                    <a:cubicBezTo>
                      <a:pt x="60" y="0"/>
                      <a:pt x="17" y="32"/>
                      <a:pt x="0" y="76"/>
                    </a:cubicBezTo>
                    <a:close/>
                  </a:path>
                </a:pathLst>
              </a:custGeom>
              <a:solidFill>
                <a:srgbClr val="825C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任意多边形: 形状 106">
                <a:extLst>
                  <a:ext uri="{FF2B5EF4-FFF2-40B4-BE49-F238E27FC236}">
                    <a16:creationId xmlns:a16="http://schemas.microsoft.com/office/drawing/2014/main" id="{4CE29BCF-DC16-98BB-BF30-3C2C5F6C7F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2426" y="5006975"/>
                <a:ext cx="334963" cy="233363"/>
              </a:xfrm>
              <a:custGeom>
                <a:avLst/>
                <a:gdLst>
                  <a:gd name="T0" fmla="*/ 40 w 110"/>
                  <a:gd name="T1" fmla="*/ 76 h 76"/>
                  <a:gd name="T2" fmla="*/ 0 w 110"/>
                  <a:gd name="T3" fmla="*/ 76 h 76"/>
                  <a:gd name="T4" fmla="*/ 106 w 110"/>
                  <a:gd name="T5" fmla="*/ 1 h 76"/>
                  <a:gd name="T6" fmla="*/ 110 w 110"/>
                  <a:gd name="T7" fmla="*/ 0 h 76"/>
                  <a:gd name="T8" fmla="*/ 40 w 110"/>
                  <a:gd name="T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76">
                    <a:moveTo>
                      <a:pt x="40" y="76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16" y="33"/>
                      <a:pt x="57" y="2"/>
                      <a:pt x="106" y="1"/>
                    </a:cubicBezTo>
                    <a:cubicBezTo>
                      <a:pt x="107" y="0"/>
                      <a:pt x="108" y="0"/>
                      <a:pt x="110" y="0"/>
                    </a:cubicBezTo>
                    <a:cubicBezTo>
                      <a:pt x="110" y="0"/>
                      <a:pt x="39" y="34"/>
                      <a:pt x="40" y="76"/>
                    </a:cubicBezTo>
                    <a:close/>
                  </a:path>
                </a:pathLst>
              </a:custGeom>
              <a:solidFill>
                <a:srgbClr val="5133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任意多边形: 形状 107">
                <a:extLst>
                  <a:ext uri="{FF2B5EF4-FFF2-40B4-BE49-F238E27FC236}">
                    <a16:creationId xmlns:a16="http://schemas.microsoft.com/office/drawing/2014/main" id="{83908984-9DED-7E56-AEB7-93D7B709D0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8388" y="3103563"/>
                <a:ext cx="685800" cy="625475"/>
              </a:xfrm>
              <a:custGeom>
                <a:avLst/>
                <a:gdLst>
                  <a:gd name="T0" fmla="*/ 12 w 225"/>
                  <a:gd name="T1" fmla="*/ 201 h 205"/>
                  <a:gd name="T2" fmla="*/ 55 w 225"/>
                  <a:gd name="T3" fmla="*/ 43 h 205"/>
                  <a:gd name="T4" fmla="*/ 225 w 225"/>
                  <a:gd name="T5" fmla="*/ 102 h 205"/>
                  <a:gd name="T6" fmla="*/ 131 w 225"/>
                  <a:gd name="T7" fmla="*/ 175 h 205"/>
                  <a:gd name="T8" fmla="*/ 12 w 225"/>
                  <a:gd name="T9" fmla="*/ 20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" h="205">
                    <a:moveTo>
                      <a:pt x="12" y="201"/>
                    </a:moveTo>
                    <a:cubicBezTo>
                      <a:pt x="12" y="201"/>
                      <a:pt x="0" y="79"/>
                      <a:pt x="55" y="43"/>
                    </a:cubicBezTo>
                    <a:cubicBezTo>
                      <a:pt x="55" y="43"/>
                      <a:pt x="125" y="0"/>
                      <a:pt x="225" y="102"/>
                    </a:cubicBezTo>
                    <a:cubicBezTo>
                      <a:pt x="225" y="102"/>
                      <a:pt x="203" y="142"/>
                      <a:pt x="131" y="175"/>
                    </a:cubicBezTo>
                    <a:cubicBezTo>
                      <a:pt x="131" y="175"/>
                      <a:pt x="57" y="205"/>
                      <a:pt x="12" y="201"/>
                    </a:cubicBezTo>
                    <a:close/>
                  </a:path>
                </a:pathLst>
              </a:custGeom>
              <a:solidFill>
                <a:srgbClr val="825C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任意多边形: 形状 108">
                <a:extLst>
                  <a:ext uri="{FF2B5EF4-FFF2-40B4-BE49-F238E27FC236}">
                    <a16:creationId xmlns:a16="http://schemas.microsoft.com/office/drawing/2014/main" id="{8DE2A910-4B75-A5C1-F8F0-2FB64283B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8388" y="3233738"/>
                <a:ext cx="168275" cy="485775"/>
              </a:xfrm>
              <a:custGeom>
                <a:avLst/>
                <a:gdLst>
                  <a:gd name="T0" fmla="*/ 53 w 55"/>
                  <a:gd name="T1" fmla="*/ 155 h 159"/>
                  <a:gd name="T2" fmla="*/ 12 w 55"/>
                  <a:gd name="T3" fmla="*/ 158 h 159"/>
                  <a:gd name="T4" fmla="*/ 55 w 55"/>
                  <a:gd name="T5" fmla="*/ 0 h 159"/>
                  <a:gd name="T6" fmla="*/ 53 w 55"/>
                  <a:gd name="T7" fmla="*/ 153 h 159"/>
                  <a:gd name="T8" fmla="*/ 53 w 55"/>
                  <a:gd name="T9" fmla="*/ 155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159">
                    <a:moveTo>
                      <a:pt x="53" y="155"/>
                    </a:moveTo>
                    <a:cubicBezTo>
                      <a:pt x="39" y="158"/>
                      <a:pt x="25" y="159"/>
                      <a:pt x="12" y="158"/>
                    </a:cubicBezTo>
                    <a:cubicBezTo>
                      <a:pt x="12" y="158"/>
                      <a:pt x="0" y="36"/>
                      <a:pt x="55" y="0"/>
                    </a:cubicBezTo>
                    <a:cubicBezTo>
                      <a:pt x="38" y="49"/>
                      <a:pt x="38" y="103"/>
                      <a:pt x="53" y="153"/>
                    </a:cubicBezTo>
                    <a:lnTo>
                      <a:pt x="53" y="155"/>
                    </a:lnTo>
                    <a:close/>
                  </a:path>
                </a:pathLst>
              </a:custGeom>
              <a:solidFill>
                <a:srgbClr val="5133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任意多边形: 形状 109">
                <a:extLst>
                  <a:ext uri="{FF2B5EF4-FFF2-40B4-BE49-F238E27FC236}">
                    <a16:creationId xmlns:a16="http://schemas.microsoft.com/office/drawing/2014/main" id="{FF5B0914-24B3-4B1D-19EB-531310078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2913" y="4440238"/>
                <a:ext cx="314325" cy="506413"/>
              </a:xfrm>
              <a:custGeom>
                <a:avLst/>
                <a:gdLst>
                  <a:gd name="T0" fmla="*/ 99 w 103"/>
                  <a:gd name="T1" fmla="*/ 78 h 166"/>
                  <a:gd name="T2" fmla="*/ 59 w 103"/>
                  <a:gd name="T3" fmla="*/ 163 h 166"/>
                  <a:gd name="T4" fmla="*/ 5 w 103"/>
                  <a:gd name="T5" fmla="*/ 87 h 166"/>
                  <a:gd name="T6" fmla="*/ 44 w 103"/>
                  <a:gd name="T7" fmla="*/ 2 h 166"/>
                  <a:gd name="T8" fmla="*/ 99 w 103"/>
                  <a:gd name="T9" fmla="*/ 78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66">
                    <a:moveTo>
                      <a:pt x="99" y="78"/>
                    </a:moveTo>
                    <a:cubicBezTo>
                      <a:pt x="103" y="123"/>
                      <a:pt x="85" y="161"/>
                      <a:pt x="59" y="163"/>
                    </a:cubicBezTo>
                    <a:cubicBezTo>
                      <a:pt x="33" y="166"/>
                      <a:pt x="9" y="132"/>
                      <a:pt x="5" y="87"/>
                    </a:cubicBezTo>
                    <a:cubicBezTo>
                      <a:pt x="0" y="42"/>
                      <a:pt x="18" y="4"/>
                      <a:pt x="44" y="2"/>
                    </a:cubicBezTo>
                    <a:cubicBezTo>
                      <a:pt x="70" y="0"/>
                      <a:pt x="95" y="34"/>
                      <a:pt x="99" y="78"/>
                    </a:cubicBezTo>
                    <a:close/>
                  </a:path>
                </a:pathLst>
              </a:custGeom>
              <a:solidFill>
                <a:srgbClr val="5FC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任意多边形: 形状 110">
                <a:extLst>
                  <a:ext uri="{FF2B5EF4-FFF2-40B4-BE49-F238E27FC236}">
                    <a16:creationId xmlns:a16="http://schemas.microsoft.com/office/drawing/2014/main" id="{C9099480-8E48-7145-9B95-33C677BD7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2913" y="4446588"/>
                <a:ext cx="292100" cy="500063"/>
              </a:xfrm>
              <a:custGeom>
                <a:avLst/>
                <a:gdLst>
                  <a:gd name="T0" fmla="*/ 96 w 96"/>
                  <a:gd name="T1" fmla="*/ 118 h 164"/>
                  <a:gd name="T2" fmla="*/ 59 w 96"/>
                  <a:gd name="T3" fmla="*/ 161 h 164"/>
                  <a:gd name="T4" fmla="*/ 5 w 96"/>
                  <a:gd name="T5" fmla="*/ 85 h 164"/>
                  <a:gd name="T6" fmla="*/ 44 w 96"/>
                  <a:gd name="T7" fmla="*/ 0 h 164"/>
                  <a:gd name="T8" fmla="*/ 17 w 96"/>
                  <a:gd name="T9" fmla="*/ 54 h 164"/>
                  <a:gd name="T10" fmla="*/ 81 w 96"/>
                  <a:gd name="T11" fmla="*/ 121 h 164"/>
                  <a:gd name="T12" fmla="*/ 96 w 96"/>
                  <a:gd name="T13" fmla="*/ 118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164">
                    <a:moveTo>
                      <a:pt x="96" y="118"/>
                    </a:moveTo>
                    <a:cubicBezTo>
                      <a:pt x="90" y="143"/>
                      <a:pt x="76" y="160"/>
                      <a:pt x="59" y="161"/>
                    </a:cubicBezTo>
                    <a:cubicBezTo>
                      <a:pt x="33" y="164"/>
                      <a:pt x="9" y="130"/>
                      <a:pt x="5" y="85"/>
                    </a:cubicBezTo>
                    <a:cubicBezTo>
                      <a:pt x="0" y="40"/>
                      <a:pt x="18" y="2"/>
                      <a:pt x="44" y="0"/>
                    </a:cubicBezTo>
                    <a:cubicBezTo>
                      <a:pt x="44" y="0"/>
                      <a:pt x="25" y="24"/>
                      <a:pt x="17" y="54"/>
                    </a:cubicBezTo>
                    <a:cubicBezTo>
                      <a:pt x="7" y="93"/>
                      <a:pt x="42" y="129"/>
                      <a:pt x="81" y="121"/>
                    </a:cubicBezTo>
                    <a:lnTo>
                      <a:pt x="96" y="118"/>
                    </a:lnTo>
                    <a:close/>
                  </a:path>
                </a:pathLst>
              </a:custGeom>
              <a:solidFill>
                <a:srgbClr val="40AD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任意多边形: 形状 111">
                <a:extLst>
                  <a:ext uri="{FF2B5EF4-FFF2-40B4-BE49-F238E27FC236}">
                    <a16:creationId xmlns:a16="http://schemas.microsoft.com/office/drawing/2014/main" id="{0AED8B83-173C-43ED-744A-053EE0811C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9263" y="4533900"/>
                <a:ext cx="39688" cy="28575"/>
              </a:xfrm>
              <a:custGeom>
                <a:avLst/>
                <a:gdLst>
                  <a:gd name="T0" fmla="*/ 25 w 25"/>
                  <a:gd name="T1" fmla="*/ 14 h 18"/>
                  <a:gd name="T2" fmla="*/ 0 w 25"/>
                  <a:gd name="T3" fmla="*/ 0 h 18"/>
                  <a:gd name="T4" fmla="*/ 0 w 25"/>
                  <a:gd name="T5" fmla="*/ 2 h 18"/>
                  <a:gd name="T6" fmla="*/ 23 w 25"/>
                  <a:gd name="T7" fmla="*/ 18 h 18"/>
                  <a:gd name="T8" fmla="*/ 25 w 25"/>
                  <a:gd name="T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8">
                    <a:moveTo>
                      <a:pt x="25" y="14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3" y="18"/>
                    </a:lnTo>
                    <a:lnTo>
                      <a:pt x="25" y="14"/>
                    </a:lnTo>
                    <a:close/>
                  </a:path>
                </a:pathLst>
              </a:custGeom>
              <a:solidFill>
                <a:srgbClr val="2690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任意多边形: 形状 112">
                <a:extLst>
                  <a:ext uri="{FF2B5EF4-FFF2-40B4-BE49-F238E27FC236}">
                    <a16:creationId xmlns:a16="http://schemas.microsoft.com/office/drawing/2014/main" id="{B003593E-0370-8C6C-D327-22E3D348C4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9263" y="4533900"/>
                <a:ext cx="39688" cy="28575"/>
              </a:xfrm>
              <a:custGeom>
                <a:avLst/>
                <a:gdLst>
                  <a:gd name="T0" fmla="*/ 25 w 25"/>
                  <a:gd name="T1" fmla="*/ 14 h 18"/>
                  <a:gd name="T2" fmla="*/ 0 w 25"/>
                  <a:gd name="T3" fmla="*/ 0 h 18"/>
                  <a:gd name="T4" fmla="*/ 0 w 25"/>
                  <a:gd name="T5" fmla="*/ 2 h 18"/>
                  <a:gd name="T6" fmla="*/ 23 w 25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18">
                    <a:moveTo>
                      <a:pt x="25" y="14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3" y="1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任意多边形: 形状 113">
                <a:extLst>
                  <a:ext uri="{FF2B5EF4-FFF2-40B4-BE49-F238E27FC236}">
                    <a16:creationId xmlns:a16="http://schemas.microsoft.com/office/drawing/2014/main" id="{E2D5866A-D9D4-5D26-32D8-96F2C15495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1801" y="4556125"/>
                <a:ext cx="53975" cy="15875"/>
              </a:xfrm>
              <a:custGeom>
                <a:avLst/>
                <a:gdLst>
                  <a:gd name="T0" fmla="*/ 34 w 34"/>
                  <a:gd name="T1" fmla="*/ 0 h 10"/>
                  <a:gd name="T2" fmla="*/ 0 w 34"/>
                  <a:gd name="T3" fmla="*/ 6 h 10"/>
                  <a:gd name="T4" fmla="*/ 0 w 34"/>
                  <a:gd name="T5" fmla="*/ 10 h 10"/>
                  <a:gd name="T6" fmla="*/ 34 w 34"/>
                  <a:gd name="T7" fmla="*/ 4 h 10"/>
                  <a:gd name="T8" fmla="*/ 34 w 34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0">
                    <a:moveTo>
                      <a:pt x="34" y="0"/>
                    </a:moveTo>
                    <a:lnTo>
                      <a:pt x="0" y="6"/>
                    </a:lnTo>
                    <a:lnTo>
                      <a:pt x="0" y="10"/>
                    </a:lnTo>
                    <a:lnTo>
                      <a:pt x="34" y="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2690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任意多边形: 形状 114">
                <a:extLst>
                  <a:ext uri="{FF2B5EF4-FFF2-40B4-BE49-F238E27FC236}">
                    <a16:creationId xmlns:a16="http://schemas.microsoft.com/office/drawing/2014/main" id="{FA9E287C-3490-F965-C15E-A566914E1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1801" y="4556125"/>
                <a:ext cx="53975" cy="15875"/>
              </a:xfrm>
              <a:custGeom>
                <a:avLst/>
                <a:gdLst>
                  <a:gd name="T0" fmla="*/ 34 w 34"/>
                  <a:gd name="T1" fmla="*/ 0 h 10"/>
                  <a:gd name="T2" fmla="*/ 0 w 34"/>
                  <a:gd name="T3" fmla="*/ 6 h 10"/>
                  <a:gd name="T4" fmla="*/ 0 w 34"/>
                  <a:gd name="T5" fmla="*/ 10 h 10"/>
                  <a:gd name="T6" fmla="*/ 34 w 34"/>
                  <a:gd name="T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10">
                    <a:moveTo>
                      <a:pt x="34" y="0"/>
                    </a:moveTo>
                    <a:lnTo>
                      <a:pt x="0" y="6"/>
                    </a:lnTo>
                    <a:lnTo>
                      <a:pt x="0" y="10"/>
                    </a:lnTo>
                    <a:lnTo>
                      <a:pt x="34" y="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任意多边形: 形状 115">
                <a:extLst>
                  <a:ext uri="{FF2B5EF4-FFF2-40B4-BE49-F238E27FC236}">
                    <a16:creationId xmlns:a16="http://schemas.microsoft.com/office/drawing/2014/main" id="{6BE242AE-716C-AFDE-8ADB-2E8AFC0D4A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18651" y="4433888"/>
                <a:ext cx="31750" cy="39688"/>
              </a:xfrm>
              <a:custGeom>
                <a:avLst/>
                <a:gdLst>
                  <a:gd name="T0" fmla="*/ 4 w 20"/>
                  <a:gd name="T1" fmla="*/ 0 h 25"/>
                  <a:gd name="T2" fmla="*/ 0 w 20"/>
                  <a:gd name="T3" fmla="*/ 25 h 25"/>
                  <a:gd name="T4" fmla="*/ 20 w 20"/>
                  <a:gd name="T5" fmla="*/ 17 h 25"/>
                  <a:gd name="T6" fmla="*/ 18 w 20"/>
                  <a:gd name="T7" fmla="*/ 15 h 25"/>
                  <a:gd name="T8" fmla="*/ 4 w 20"/>
                  <a:gd name="T9" fmla="*/ 21 h 25"/>
                  <a:gd name="T10" fmla="*/ 6 w 20"/>
                  <a:gd name="T11" fmla="*/ 0 h 25"/>
                  <a:gd name="T12" fmla="*/ 4 w 20"/>
                  <a:gd name="T13" fmla="*/ 0 h 25"/>
                  <a:gd name="T14" fmla="*/ 4 w 20"/>
                  <a:gd name="T1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25">
                    <a:moveTo>
                      <a:pt x="4" y="0"/>
                    </a:moveTo>
                    <a:lnTo>
                      <a:pt x="0" y="25"/>
                    </a:lnTo>
                    <a:lnTo>
                      <a:pt x="20" y="17"/>
                    </a:lnTo>
                    <a:lnTo>
                      <a:pt x="18" y="15"/>
                    </a:lnTo>
                    <a:lnTo>
                      <a:pt x="4" y="2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690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任意多边形: 形状 116">
                <a:extLst>
                  <a:ext uri="{FF2B5EF4-FFF2-40B4-BE49-F238E27FC236}">
                    <a16:creationId xmlns:a16="http://schemas.microsoft.com/office/drawing/2014/main" id="{C0C07435-0505-96BB-26B1-098F4E37C0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6088" y="4767263"/>
                <a:ext cx="42863" cy="39688"/>
              </a:xfrm>
              <a:custGeom>
                <a:avLst/>
                <a:gdLst>
                  <a:gd name="T0" fmla="*/ 2 w 27"/>
                  <a:gd name="T1" fmla="*/ 1 h 25"/>
                  <a:gd name="T2" fmla="*/ 21 w 27"/>
                  <a:gd name="T3" fmla="*/ 11 h 25"/>
                  <a:gd name="T4" fmla="*/ 0 w 27"/>
                  <a:gd name="T5" fmla="*/ 23 h 25"/>
                  <a:gd name="T6" fmla="*/ 2 w 27"/>
                  <a:gd name="T7" fmla="*/ 25 h 25"/>
                  <a:gd name="T8" fmla="*/ 27 w 27"/>
                  <a:gd name="T9" fmla="*/ 11 h 25"/>
                  <a:gd name="T10" fmla="*/ 4 w 27"/>
                  <a:gd name="T11" fmla="*/ 0 h 25"/>
                  <a:gd name="T12" fmla="*/ 2 w 27"/>
                  <a:gd name="T13" fmla="*/ 1 h 25"/>
                  <a:gd name="T14" fmla="*/ 2 w 27"/>
                  <a:gd name="T1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5">
                    <a:moveTo>
                      <a:pt x="2" y="1"/>
                    </a:moveTo>
                    <a:lnTo>
                      <a:pt x="21" y="11"/>
                    </a:lnTo>
                    <a:lnTo>
                      <a:pt x="0" y="23"/>
                    </a:lnTo>
                    <a:lnTo>
                      <a:pt x="2" y="25"/>
                    </a:lnTo>
                    <a:lnTo>
                      <a:pt x="27" y="1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2690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任意多边形: 形状 117">
                <a:extLst>
                  <a:ext uri="{FF2B5EF4-FFF2-40B4-BE49-F238E27FC236}">
                    <a16:creationId xmlns:a16="http://schemas.microsoft.com/office/drawing/2014/main" id="{C987048A-6CD3-A5E2-2B79-DBDF16F657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15476" y="4616450"/>
                <a:ext cx="34925" cy="22225"/>
              </a:xfrm>
              <a:custGeom>
                <a:avLst/>
                <a:gdLst>
                  <a:gd name="T0" fmla="*/ 0 w 22"/>
                  <a:gd name="T1" fmla="*/ 0 h 14"/>
                  <a:gd name="T2" fmla="*/ 0 w 22"/>
                  <a:gd name="T3" fmla="*/ 14 h 14"/>
                  <a:gd name="T4" fmla="*/ 22 w 22"/>
                  <a:gd name="T5" fmla="*/ 8 h 14"/>
                  <a:gd name="T6" fmla="*/ 20 w 22"/>
                  <a:gd name="T7" fmla="*/ 6 h 14"/>
                  <a:gd name="T8" fmla="*/ 2 w 22"/>
                  <a:gd name="T9" fmla="*/ 10 h 14"/>
                  <a:gd name="T10" fmla="*/ 2 w 22"/>
                  <a:gd name="T11" fmla="*/ 0 h 14"/>
                  <a:gd name="T12" fmla="*/ 0 w 22"/>
                  <a:gd name="T13" fmla="*/ 0 h 14"/>
                  <a:gd name="T14" fmla="*/ 0 w 22"/>
                  <a:gd name="T1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" h="14">
                    <a:moveTo>
                      <a:pt x="0" y="0"/>
                    </a:moveTo>
                    <a:lnTo>
                      <a:pt x="0" y="14"/>
                    </a:lnTo>
                    <a:lnTo>
                      <a:pt x="22" y="8"/>
                    </a:lnTo>
                    <a:lnTo>
                      <a:pt x="20" y="6"/>
                    </a:lnTo>
                    <a:lnTo>
                      <a:pt x="2" y="1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90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任意多边形: 形状 118">
                <a:extLst>
                  <a:ext uri="{FF2B5EF4-FFF2-40B4-BE49-F238E27FC236}">
                    <a16:creationId xmlns:a16="http://schemas.microsoft.com/office/drawing/2014/main" id="{9E4C4272-40B6-657C-D184-B72FAD794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23426" y="4656138"/>
                <a:ext cx="30163" cy="34925"/>
              </a:xfrm>
              <a:custGeom>
                <a:avLst/>
                <a:gdLst>
                  <a:gd name="T0" fmla="*/ 17 w 19"/>
                  <a:gd name="T1" fmla="*/ 0 h 22"/>
                  <a:gd name="T2" fmla="*/ 0 w 19"/>
                  <a:gd name="T3" fmla="*/ 20 h 22"/>
                  <a:gd name="T4" fmla="*/ 1 w 19"/>
                  <a:gd name="T5" fmla="*/ 22 h 22"/>
                  <a:gd name="T6" fmla="*/ 19 w 19"/>
                  <a:gd name="T7" fmla="*/ 2 h 22"/>
                  <a:gd name="T8" fmla="*/ 17 w 19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2">
                    <a:moveTo>
                      <a:pt x="17" y="0"/>
                    </a:moveTo>
                    <a:lnTo>
                      <a:pt x="0" y="20"/>
                    </a:lnTo>
                    <a:lnTo>
                      <a:pt x="1" y="22"/>
                    </a:lnTo>
                    <a:lnTo>
                      <a:pt x="19" y="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2690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任意多边形: 形状 119">
                <a:extLst>
                  <a:ext uri="{FF2B5EF4-FFF2-40B4-BE49-F238E27FC236}">
                    <a16:creationId xmlns:a16="http://schemas.microsoft.com/office/drawing/2014/main" id="{7A3BC4F0-487D-8CE8-C3D9-9E61A7699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23426" y="4656138"/>
                <a:ext cx="30163" cy="34925"/>
              </a:xfrm>
              <a:custGeom>
                <a:avLst/>
                <a:gdLst>
                  <a:gd name="T0" fmla="*/ 17 w 19"/>
                  <a:gd name="T1" fmla="*/ 0 h 22"/>
                  <a:gd name="T2" fmla="*/ 0 w 19"/>
                  <a:gd name="T3" fmla="*/ 20 h 22"/>
                  <a:gd name="T4" fmla="*/ 1 w 19"/>
                  <a:gd name="T5" fmla="*/ 22 h 22"/>
                  <a:gd name="T6" fmla="*/ 19 w 19"/>
                  <a:gd name="T7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2">
                    <a:moveTo>
                      <a:pt x="17" y="0"/>
                    </a:moveTo>
                    <a:lnTo>
                      <a:pt x="0" y="20"/>
                    </a:lnTo>
                    <a:lnTo>
                      <a:pt x="1" y="22"/>
                    </a:lnTo>
                    <a:lnTo>
                      <a:pt x="19" y="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任意多边形: 形状 120">
                <a:extLst>
                  <a:ext uri="{FF2B5EF4-FFF2-40B4-BE49-F238E27FC236}">
                    <a16:creationId xmlns:a16="http://schemas.microsoft.com/office/drawing/2014/main" id="{4C053C9C-E364-12AD-A57E-07B761AA6F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0401" y="4833938"/>
                <a:ext cx="33338" cy="26988"/>
              </a:xfrm>
              <a:custGeom>
                <a:avLst/>
                <a:gdLst>
                  <a:gd name="T0" fmla="*/ 0 w 21"/>
                  <a:gd name="T1" fmla="*/ 0 h 17"/>
                  <a:gd name="T2" fmla="*/ 1 w 21"/>
                  <a:gd name="T3" fmla="*/ 17 h 17"/>
                  <a:gd name="T4" fmla="*/ 21 w 21"/>
                  <a:gd name="T5" fmla="*/ 9 h 17"/>
                  <a:gd name="T6" fmla="*/ 19 w 21"/>
                  <a:gd name="T7" fmla="*/ 8 h 17"/>
                  <a:gd name="T8" fmla="*/ 3 w 21"/>
                  <a:gd name="T9" fmla="*/ 13 h 17"/>
                  <a:gd name="T10" fmla="*/ 1 w 21"/>
                  <a:gd name="T11" fmla="*/ 0 h 17"/>
                  <a:gd name="T12" fmla="*/ 0 w 21"/>
                  <a:gd name="T13" fmla="*/ 0 h 17"/>
                  <a:gd name="T14" fmla="*/ 0 w 21"/>
                  <a:gd name="T1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7">
                    <a:moveTo>
                      <a:pt x="0" y="0"/>
                    </a:moveTo>
                    <a:lnTo>
                      <a:pt x="1" y="17"/>
                    </a:lnTo>
                    <a:lnTo>
                      <a:pt x="21" y="9"/>
                    </a:lnTo>
                    <a:lnTo>
                      <a:pt x="19" y="8"/>
                    </a:lnTo>
                    <a:lnTo>
                      <a:pt x="3" y="1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690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任意多边形: 形状 121">
                <a:extLst>
                  <a:ext uri="{FF2B5EF4-FFF2-40B4-BE49-F238E27FC236}">
                    <a16:creationId xmlns:a16="http://schemas.microsoft.com/office/drawing/2014/main" id="{C848B985-34A4-B676-F93A-08512B437F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61513" y="4691063"/>
                <a:ext cx="201613" cy="236538"/>
              </a:xfrm>
              <a:custGeom>
                <a:avLst/>
                <a:gdLst>
                  <a:gd name="T0" fmla="*/ 53 w 66"/>
                  <a:gd name="T1" fmla="*/ 53 h 78"/>
                  <a:gd name="T2" fmla="*/ 11 w 66"/>
                  <a:gd name="T3" fmla="*/ 70 h 78"/>
                  <a:gd name="T4" fmla="*/ 13 w 66"/>
                  <a:gd name="T5" fmla="*/ 25 h 78"/>
                  <a:gd name="T6" fmla="*/ 55 w 66"/>
                  <a:gd name="T7" fmla="*/ 7 h 78"/>
                  <a:gd name="T8" fmla="*/ 53 w 66"/>
                  <a:gd name="T9" fmla="*/ 5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78">
                    <a:moveTo>
                      <a:pt x="53" y="53"/>
                    </a:moveTo>
                    <a:cubicBezTo>
                      <a:pt x="41" y="70"/>
                      <a:pt x="23" y="78"/>
                      <a:pt x="11" y="70"/>
                    </a:cubicBezTo>
                    <a:cubicBezTo>
                      <a:pt x="0" y="63"/>
                      <a:pt x="1" y="42"/>
                      <a:pt x="13" y="25"/>
                    </a:cubicBezTo>
                    <a:cubicBezTo>
                      <a:pt x="25" y="8"/>
                      <a:pt x="43" y="0"/>
                      <a:pt x="55" y="7"/>
                    </a:cubicBezTo>
                    <a:cubicBezTo>
                      <a:pt x="66" y="15"/>
                      <a:pt x="65" y="35"/>
                      <a:pt x="53" y="53"/>
                    </a:cubicBezTo>
                    <a:close/>
                  </a:path>
                </a:pathLst>
              </a:custGeom>
              <a:solidFill>
                <a:srgbClr val="2BA2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任意多边形: 形状 122">
                <a:extLst>
                  <a:ext uri="{FF2B5EF4-FFF2-40B4-BE49-F238E27FC236}">
                    <a16:creationId xmlns:a16="http://schemas.microsoft.com/office/drawing/2014/main" id="{91E3BED3-692D-EEAF-730A-4AB623190D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61513" y="4691063"/>
                <a:ext cx="168275" cy="231775"/>
              </a:xfrm>
              <a:custGeom>
                <a:avLst/>
                <a:gdLst>
                  <a:gd name="T0" fmla="*/ 44 w 55"/>
                  <a:gd name="T1" fmla="*/ 63 h 76"/>
                  <a:gd name="T2" fmla="*/ 11 w 55"/>
                  <a:gd name="T3" fmla="*/ 70 h 76"/>
                  <a:gd name="T4" fmla="*/ 13 w 55"/>
                  <a:gd name="T5" fmla="*/ 25 h 76"/>
                  <a:gd name="T6" fmla="*/ 55 w 55"/>
                  <a:gd name="T7" fmla="*/ 7 h 76"/>
                  <a:gd name="T8" fmla="*/ 41 w 55"/>
                  <a:gd name="T9" fmla="*/ 18 h 76"/>
                  <a:gd name="T10" fmla="*/ 44 w 55"/>
                  <a:gd name="T11" fmla="*/ 6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76">
                    <a:moveTo>
                      <a:pt x="44" y="63"/>
                    </a:moveTo>
                    <a:cubicBezTo>
                      <a:pt x="33" y="73"/>
                      <a:pt x="20" y="76"/>
                      <a:pt x="11" y="70"/>
                    </a:cubicBezTo>
                    <a:cubicBezTo>
                      <a:pt x="0" y="63"/>
                      <a:pt x="1" y="42"/>
                      <a:pt x="13" y="25"/>
                    </a:cubicBezTo>
                    <a:cubicBezTo>
                      <a:pt x="25" y="8"/>
                      <a:pt x="43" y="0"/>
                      <a:pt x="55" y="7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26" y="30"/>
                      <a:pt x="27" y="53"/>
                      <a:pt x="44" y="63"/>
                    </a:cubicBezTo>
                    <a:close/>
                  </a:path>
                </a:pathLst>
              </a:custGeom>
              <a:solidFill>
                <a:srgbClr val="098E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任意多边形: 形状 123">
                <a:extLst>
                  <a:ext uri="{FF2B5EF4-FFF2-40B4-BE49-F238E27FC236}">
                    <a16:creationId xmlns:a16="http://schemas.microsoft.com/office/drawing/2014/main" id="{BBF03AE2-8619-F001-85ED-2198A9912A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0101" y="4687888"/>
                <a:ext cx="26988" cy="33338"/>
              </a:xfrm>
              <a:custGeom>
                <a:avLst/>
                <a:gdLst>
                  <a:gd name="T0" fmla="*/ 2 w 17"/>
                  <a:gd name="T1" fmla="*/ 0 h 21"/>
                  <a:gd name="T2" fmla="*/ 0 w 17"/>
                  <a:gd name="T3" fmla="*/ 21 h 21"/>
                  <a:gd name="T4" fmla="*/ 17 w 17"/>
                  <a:gd name="T5" fmla="*/ 7 h 21"/>
                  <a:gd name="T6" fmla="*/ 15 w 17"/>
                  <a:gd name="T7" fmla="*/ 5 h 21"/>
                  <a:gd name="T8" fmla="*/ 4 w 17"/>
                  <a:gd name="T9" fmla="*/ 15 h 21"/>
                  <a:gd name="T10" fmla="*/ 4 w 17"/>
                  <a:gd name="T11" fmla="*/ 0 h 21"/>
                  <a:gd name="T12" fmla="*/ 2 w 17"/>
                  <a:gd name="T13" fmla="*/ 0 h 21"/>
                  <a:gd name="T14" fmla="*/ 2 w 17"/>
                  <a:gd name="T1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21">
                    <a:moveTo>
                      <a:pt x="2" y="0"/>
                    </a:moveTo>
                    <a:lnTo>
                      <a:pt x="0" y="21"/>
                    </a:lnTo>
                    <a:lnTo>
                      <a:pt x="17" y="7"/>
                    </a:lnTo>
                    <a:lnTo>
                      <a:pt x="15" y="5"/>
                    </a:lnTo>
                    <a:lnTo>
                      <a:pt x="4" y="15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D5D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矩形 124">
                <a:extLst>
                  <a:ext uri="{FF2B5EF4-FFF2-40B4-BE49-F238E27FC236}">
                    <a16:creationId xmlns:a16="http://schemas.microsoft.com/office/drawing/2014/main" id="{8C2DCF44-EA14-3F05-51BF-064E2648F0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74226" y="4873625"/>
                <a:ext cx="39688" cy="3175"/>
              </a:xfrm>
              <a:prstGeom prst="rect">
                <a:avLst/>
              </a:prstGeom>
              <a:solidFill>
                <a:srgbClr val="0D5D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任意多边形: 形状 125">
                <a:extLst>
                  <a:ext uri="{FF2B5EF4-FFF2-40B4-BE49-F238E27FC236}">
                    <a16:creationId xmlns:a16="http://schemas.microsoft.com/office/drawing/2014/main" id="{48413C84-87B1-92D2-9774-6FEBE7DE1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74226" y="4873625"/>
                <a:ext cx="39688" cy="3175"/>
              </a:xfrm>
              <a:custGeom>
                <a:avLst/>
                <a:gdLst>
                  <a:gd name="T0" fmla="*/ 0 w 25"/>
                  <a:gd name="T1" fmla="*/ 2 h 2"/>
                  <a:gd name="T2" fmla="*/ 25 w 25"/>
                  <a:gd name="T3" fmla="*/ 2 h 2"/>
                  <a:gd name="T4" fmla="*/ 25 w 25"/>
                  <a:gd name="T5" fmla="*/ 0 h 2"/>
                  <a:gd name="T6" fmla="*/ 0 w 2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">
                    <a:moveTo>
                      <a:pt x="0" y="2"/>
                    </a:moveTo>
                    <a:lnTo>
                      <a:pt x="25" y="2"/>
                    </a:lnTo>
                    <a:lnTo>
                      <a:pt x="25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任意多边形: 形状 126">
                <a:extLst>
                  <a:ext uri="{FF2B5EF4-FFF2-40B4-BE49-F238E27FC236}">
                    <a16:creationId xmlns:a16="http://schemas.microsoft.com/office/drawing/2014/main" id="{668C945D-D5EE-AAD2-8799-CCFDB71AB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8788" y="4965700"/>
                <a:ext cx="398463" cy="285750"/>
              </a:xfrm>
              <a:custGeom>
                <a:avLst/>
                <a:gdLst>
                  <a:gd name="T0" fmla="*/ 215 w 251"/>
                  <a:gd name="T1" fmla="*/ 180 h 180"/>
                  <a:gd name="T2" fmla="*/ 38 w 251"/>
                  <a:gd name="T3" fmla="*/ 180 h 180"/>
                  <a:gd name="T4" fmla="*/ 0 w 251"/>
                  <a:gd name="T5" fmla="*/ 0 h 180"/>
                  <a:gd name="T6" fmla="*/ 251 w 251"/>
                  <a:gd name="T7" fmla="*/ 0 h 180"/>
                  <a:gd name="T8" fmla="*/ 215 w 251"/>
                  <a:gd name="T9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80">
                    <a:moveTo>
                      <a:pt x="215" y="180"/>
                    </a:moveTo>
                    <a:lnTo>
                      <a:pt x="38" y="180"/>
                    </a:lnTo>
                    <a:lnTo>
                      <a:pt x="0" y="0"/>
                    </a:lnTo>
                    <a:lnTo>
                      <a:pt x="251" y="0"/>
                    </a:lnTo>
                    <a:lnTo>
                      <a:pt x="215" y="180"/>
                    </a:lnTo>
                    <a:close/>
                  </a:path>
                </a:pathLst>
              </a:custGeom>
              <a:solidFill>
                <a:srgbClr val="A69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任意多边形: 形状 127">
                <a:extLst>
                  <a:ext uri="{FF2B5EF4-FFF2-40B4-BE49-F238E27FC236}">
                    <a16:creationId xmlns:a16="http://schemas.microsoft.com/office/drawing/2014/main" id="{77C6868C-7548-9037-3A6B-3B5A639B2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8788" y="4965700"/>
                <a:ext cx="341313" cy="285750"/>
              </a:xfrm>
              <a:custGeom>
                <a:avLst/>
                <a:gdLst>
                  <a:gd name="T0" fmla="*/ 112 w 112"/>
                  <a:gd name="T1" fmla="*/ 94 h 94"/>
                  <a:gd name="T2" fmla="*/ 20 w 112"/>
                  <a:gd name="T3" fmla="*/ 94 h 94"/>
                  <a:gd name="T4" fmla="*/ 0 w 112"/>
                  <a:gd name="T5" fmla="*/ 0 h 94"/>
                  <a:gd name="T6" fmla="*/ 14 w 112"/>
                  <a:gd name="T7" fmla="*/ 27 h 94"/>
                  <a:gd name="T8" fmla="*/ 93 w 112"/>
                  <a:gd name="T9" fmla="*/ 89 h 94"/>
                  <a:gd name="T10" fmla="*/ 112 w 112"/>
                  <a:gd name="T11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94">
                    <a:moveTo>
                      <a:pt x="112" y="94"/>
                    </a:moveTo>
                    <a:cubicBezTo>
                      <a:pt x="20" y="94"/>
                      <a:pt x="20" y="94"/>
                      <a:pt x="20" y="9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29" y="59"/>
                      <a:pt x="58" y="82"/>
                      <a:pt x="93" y="89"/>
                    </a:cubicBezTo>
                    <a:lnTo>
                      <a:pt x="112" y="94"/>
                    </a:lnTo>
                    <a:close/>
                  </a:path>
                </a:pathLst>
              </a:custGeom>
              <a:solidFill>
                <a:srgbClr val="5133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任意多边形: 形状 128">
                <a:extLst>
                  <a:ext uri="{FF2B5EF4-FFF2-40B4-BE49-F238E27FC236}">
                    <a16:creationId xmlns:a16="http://schemas.microsoft.com/office/drawing/2014/main" id="{12617E51-2DEC-81C4-CE1F-175D4B75A8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32913" y="4887913"/>
                <a:ext cx="423863" cy="77788"/>
              </a:xfrm>
              <a:custGeom>
                <a:avLst/>
                <a:gdLst>
                  <a:gd name="T0" fmla="*/ 261 w 267"/>
                  <a:gd name="T1" fmla="*/ 49 h 49"/>
                  <a:gd name="T2" fmla="*/ 10 w 267"/>
                  <a:gd name="T3" fmla="*/ 49 h 49"/>
                  <a:gd name="T4" fmla="*/ 0 w 267"/>
                  <a:gd name="T5" fmla="*/ 0 h 49"/>
                  <a:gd name="T6" fmla="*/ 267 w 267"/>
                  <a:gd name="T7" fmla="*/ 0 h 49"/>
                  <a:gd name="T8" fmla="*/ 261 w 267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7" h="49">
                    <a:moveTo>
                      <a:pt x="261" y="49"/>
                    </a:moveTo>
                    <a:lnTo>
                      <a:pt x="10" y="49"/>
                    </a:lnTo>
                    <a:lnTo>
                      <a:pt x="0" y="0"/>
                    </a:lnTo>
                    <a:lnTo>
                      <a:pt x="267" y="0"/>
                    </a:lnTo>
                    <a:lnTo>
                      <a:pt x="261" y="49"/>
                    </a:lnTo>
                    <a:close/>
                  </a:path>
                </a:pathLst>
              </a:custGeom>
              <a:solidFill>
                <a:srgbClr val="FFFB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任意多边形: 形状 129">
                <a:extLst>
                  <a:ext uri="{FF2B5EF4-FFF2-40B4-BE49-F238E27FC236}">
                    <a16:creationId xmlns:a16="http://schemas.microsoft.com/office/drawing/2014/main" id="{4B26371C-F3B3-500B-819C-4312FE3C5A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90026" y="3640138"/>
                <a:ext cx="1130300" cy="430213"/>
              </a:xfrm>
              <a:custGeom>
                <a:avLst/>
                <a:gdLst>
                  <a:gd name="T0" fmla="*/ 371 w 371"/>
                  <a:gd name="T1" fmla="*/ 0 h 141"/>
                  <a:gd name="T2" fmla="*/ 336 w 371"/>
                  <a:gd name="T3" fmla="*/ 0 h 141"/>
                  <a:gd name="T4" fmla="*/ 336 w 371"/>
                  <a:gd name="T5" fmla="*/ 96 h 141"/>
                  <a:gd name="T6" fmla="*/ 324 w 371"/>
                  <a:gd name="T7" fmla="*/ 108 h 141"/>
                  <a:gd name="T8" fmla="*/ 0 w 371"/>
                  <a:gd name="T9" fmla="*/ 108 h 141"/>
                  <a:gd name="T10" fmla="*/ 0 w 371"/>
                  <a:gd name="T11" fmla="*/ 141 h 141"/>
                  <a:gd name="T12" fmla="*/ 371 w 371"/>
                  <a:gd name="T13" fmla="*/ 141 h 141"/>
                  <a:gd name="T14" fmla="*/ 371 w 371"/>
                  <a:gd name="T1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1" h="141">
                    <a:moveTo>
                      <a:pt x="371" y="0"/>
                    </a:moveTo>
                    <a:cubicBezTo>
                      <a:pt x="336" y="0"/>
                      <a:pt x="336" y="0"/>
                      <a:pt x="336" y="0"/>
                    </a:cubicBezTo>
                    <a:cubicBezTo>
                      <a:pt x="336" y="96"/>
                      <a:pt x="336" y="96"/>
                      <a:pt x="336" y="96"/>
                    </a:cubicBezTo>
                    <a:cubicBezTo>
                      <a:pt x="336" y="103"/>
                      <a:pt x="330" y="108"/>
                      <a:pt x="324" y="108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371" y="141"/>
                      <a:pt x="371" y="141"/>
                      <a:pt x="371" y="141"/>
                    </a:cubicBezTo>
                    <a:cubicBezTo>
                      <a:pt x="371" y="0"/>
                      <a:pt x="371" y="0"/>
                      <a:pt x="371" y="0"/>
                    </a:cubicBezTo>
                  </a:path>
                </a:pathLst>
              </a:custGeom>
              <a:solidFill>
                <a:srgbClr val="C1B5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任意多边形: 形状 130">
                <a:extLst>
                  <a:ext uri="{FF2B5EF4-FFF2-40B4-BE49-F238E27FC236}">
                    <a16:creationId xmlns:a16="http://schemas.microsoft.com/office/drawing/2014/main" id="{14737B53-6BC7-96D5-44D2-CED6CABED6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40751" y="2935288"/>
                <a:ext cx="1573213" cy="1035050"/>
              </a:xfrm>
              <a:custGeom>
                <a:avLst/>
                <a:gdLst>
                  <a:gd name="T0" fmla="*/ 88 w 516"/>
                  <a:gd name="T1" fmla="*/ 295 h 339"/>
                  <a:gd name="T2" fmla="*/ 201 w 516"/>
                  <a:gd name="T3" fmla="*/ 295 h 339"/>
                  <a:gd name="T4" fmla="*/ 239 w 516"/>
                  <a:gd name="T5" fmla="*/ 295 h 339"/>
                  <a:gd name="T6" fmla="*/ 314 w 516"/>
                  <a:gd name="T7" fmla="*/ 326 h 339"/>
                  <a:gd name="T8" fmla="*/ 426 w 516"/>
                  <a:gd name="T9" fmla="*/ 326 h 339"/>
                  <a:gd name="T10" fmla="*/ 497 w 516"/>
                  <a:gd name="T11" fmla="*/ 316 h 339"/>
                  <a:gd name="T12" fmla="*/ 88 w 516"/>
                  <a:gd name="T13" fmla="*/ 294 h 339"/>
                  <a:gd name="T14" fmla="*/ 163 w 516"/>
                  <a:gd name="T15" fmla="*/ 260 h 339"/>
                  <a:gd name="T16" fmla="*/ 201 w 516"/>
                  <a:gd name="T17" fmla="*/ 295 h 339"/>
                  <a:gd name="T18" fmla="*/ 276 w 516"/>
                  <a:gd name="T19" fmla="*/ 260 h 339"/>
                  <a:gd name="T20" fmla="*/ 389 w 516"/>
                  <a:gd name="T21" fmla="*/ 260 h 339"/>
                  <a:gd name="T22" fmla="*/ 427 w 516"/>
                  <a:gd name="T23" fmla="*/ 260 h 339"/>
                  <a:gd name="T24" fmla="*/ 183 w 516"/>
                  <a:gd name="T25" fmla="*/ 259 h 339"/>
                  <a:gd name="T26" fmla="*/ 19 w 516"/>
                  <a:gd name="T27" fmla="*/ 224 h 339"/>
                  <a:gd name="T28" fmla="*/ 89 w 516"/>
                  <a:gd name="T29" fmla="*/ 224 h 339"/>
                  <a:gd name="T30" fmla="*/ 205 w 516"/>
                  <a:gd name="T31" fmla="*/ 224 h 339"/>
                  <a:gd name="T32" fmla="*/ 277 w 516"/>
                  <a:gd name="T33" fmla="*/ 224 h 339"/>
                  <a:gd name="T34" fmla="*/ 352 w 516"/>
                  <a:gd name="T35" fmla="*/ 259 h 339"/>
                  <a:gd name="T36" fmla="*/ 464 w 516"/>
                  <a:gd name="T37" fmla="*/ 259 h 339"/>
                  <a:gd name="T38" fmla="*/ 51 w 516"/>
                  <a:gd name="T39" fmla="*/ 188 h 339"/>
                  <a:gd name="T40" fmla="*/ 89 w 516"/>
                  <a:gd name="T41" fmla="*/ 188 h 339"/>
                  <a:gd name="T42" fmla="*/ 163 w 516"/>
                  <a:gd name="T43" fmla="*/ 208 h 339"/>
                  <a:gd name="T44" fmla="*/ 239 w 516"/>
                  <a:gd name="T45" fmla="*/ 223 h 339"/>
                  <a:gd name="T46" fmla="*/ 314 w 516"/>
                  <a:gd name="T47" fmla="*/ 188 h 339"/>
                  <a:gd name="T48" fmla="*/ 426 w 516"/>
                  <a:gd name="T49" fmla="*/ 188 h 339"/>
                  <a:gd name="T50" fmla="*/ 465 w 516"/>
                  <a:gd name="T51" fmla="*/ 188 h 339"/>
                  <a:gd name="T52" fmla="*/ 51 w 516"/>
                  <a:gd name="T53" fmla="*/ 187 h 339"/>
                  <a:gd name="T54" fmla="*/ 126 w 516"/>
                  <a:gd name="T55" fmla="*/ 152 h 339"/>
                  <a:gd name="T56" fmla="*/ 164 w 516"/>
                  <a:gd name="T57" fmla="*/ 187 h 339"/>
                  <a:gd name="T58" fmla="*/ 239 w 516"/>
                  <a:gd name="T59" fmla="*/ 156 h 339"/>
                  <a:gd name="T60" fmla="*/ 334 w 516"/>
                  <a:gd name="T61" fmla="*/ 158 h 339"/>
                  <a:gd name="T62" fmla="*/ 426 w 516"/>
                  <a:gd name="T63" fmla="*/ 152 h 339"/>
                  <a:gd name="T64" fmla="*/ 465 w 516"/>
                  <a:gd name="T65" fmla="*/ 152 h 339"/>
                  <a:gd name="T66" fmla="*/ 314 w 516"/>
                  <a:gd name="T67" fmla="*/ 139 h 339"/>
                  <a:gd name="T68" fmla="*/ 52 w 516"/>
                  <a:gd name="T69" fmla="*/ 116 h 339"/>
                  <a:gd name="T70" fmla="*/ 127 w 516"/>
                  <a:gd name="T71" fmla="*/ 151 h 339"/>
                  <a:gd name="T72" fmla="*/ 217 w 516"/>
                  <a:gd name="T73" fmla="*/ 151 h 339"/>
                  <a:gd name="T74" fmla="*/ 277 w 516"/>
                  <a:gd name="T75" fmla="*/ 151 h 339"/>
                  <a:gd name="T76" fmla="*/ 352 w 516"/>
                  <a:gd name="T77" fmla="*/ 151 h 339"/>
                  <a:gd name="T78" fmla="*/ 464 w 516"/>
                  <a:gd name="T79" fmla="*/ 151 h 339"/>
                  <a:gd name="T80" fmla="*/ 389 w 516"/>
                  <a:gd name="T81" fmla="*/ 106 h 339"/>
                  <a:gd name="T82" fmla="*/ 52 w 516"/>
                  <a:gd name="T83" fmla="*/ 116 h 339"/>
                  <a:gd name="T84" fmla="*/ 163 w 516"/>
                  <a:gd name="T85" fmla="*/ 116 h 339"/>
                  <a:gd name="T86" fmla="*/ 239 w 516"/>
                  <a:gd name="T87" fmla="*/ 80 h 339"/>
                  <a:gd name="T88" fmla="*/ 314 w 516"/>
                  <a:gd name="T89" fmla="*/ 109 h 339"/>
                  <a:gd name="T90" fmla="*/ 352 w 516"/>
                  <a:gd name="T91" fmla="*/ 115 h 339"/>
                  <a:gd name="T92" fmla="*/ 429 w 516"/>
                  <a:gd name="T93" fmla="*/ 80 h 339"/>
                  <a:gd name="T94" fmla="*/ 427 w 516"/>
                  <a:gd name="T95" fmla="*/ 80 h 339"/>
                  <a:gd name="T96" fmla="*/ 51 w 516"/>
                  <a:gd name="T97" fmla="*/ 80 h 339"/>
                  <a:gd name="T98" fmla="*/ 126 w 516"/>
                  <a:gd name="T99" fmla="*/ 45 h 339"/>
                  <a:gd name="T100" fmla="*/ 239 w 516"/>
                  <a:gd name="T101" fmla="*/ 45 h 339"/>
                  <a:gd name="T102" fmla="*/ 277 w 516"/>
                  <a:gd name="T103" fmla="*/ 45 h 339"/>
                  <a:gd name="T104" fmla="*/ 352 w 516"/>
                  <a:gd name="T105" fmla="*/ 80 h 339"/>
                  <a:gd name="T106" fmla="*/ 464 w 516"/>
                  <a:gd name="T107" fmla="*/ 45 h 339"/>
                  <a:gd name="T108" fmla="*/ 497 w 516"/>
                  <a:gd name="T109" fmla="*/ 45 h 339"/>
                  <a:gd name="T110" fmla="*/ 88 w 516"/>
                  <a:gd name="T111" fmla="*/ 13 h 339"/>
                  <a:gd name="T112" fmla="*/ 201 w 516"/>
                  <a:gd name="T113" fmla="*/ 13 h 339"/>
                  <a:gd name="T114" fmla="*/ 239 w 516"/>
                  <a:gd name="T115" fmla="*/ 13 h 339"/>
                  <a:gd name="T116" fmla="*/ 314 w 516"/>
                  <a:gd name="T117" fmla="*/ 44 h 339"/>
                  <a:gd name="T118" fmla="*/ 426 w 516"/>
                  <a:gd name="T119" fmla="*/ 44 h 339"/>
                  <a:gd name="T120" fmla="*/ 497 w 516"/>
                  <a:gd name="T121" fmla="*/ 24 h 339"/>
                  <a:gd name="T122" fmla="*/ 29 w 516"/>
                  <a:gd name="T123" fmla="*/ 327 h 339"/>
                  <a:gd name="T124" fmla="*/ 504 w 516"/>
                  <a:gd name="T125" fmla="*/ 0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16" h="339">
                    <a:moveTo>
                      <a:pt x="51" y="295"/>
                    </a:moveTo>
                    <a:cubicBezTo>
                      <a:pt x="19" y="295"/>
                      <a:pt x="19" y="295"/>
                      <a:pt x="19" y="295"/>
                    </a:cubicBezTo>
                    <a:cubicBezTo>
                      <a:pt x="19" y="316"/>
                      <a:pt x="19" y="316"/>
                      <a:pt x="19" y="316"/>
                    </a:cubicBezTo>
                    <a:cubicBezTo>
                      <a:pt x="19" y="321"/>
                      <a:pt x="23" y="326"/>
                      <a:pt x="29" y="326"/>
                    </a:cubicBezTo>
                    <a:cubicBezTo>
                      <a:pt x="51" y="326"/>
                      <a:pt x="51" y="326"/>
                      <a:pt x="51" y="326"/>
                    </a:cubicBezTo>
                    <a:cubicBezTo>
                      <a:pt x="51" y="295"/>
                      <a:pt x="51" y="295"/>
                      <a:pt x="51" y="295"/>
                    </a:cubicBezTo>
                    <a:moveTo>
                      <a:pt x="88" y="295"/>
                    </a:moveTo>
                    <a:cubicBezTo>
                      <a:pt x="52" y="295"/>
                      <a:pt x="52" y="295"/>
                      <a:pt x="52" y="295"/>
                    </a:cubicBezTo>
                    <a:cubicBezTo>
                      <a:pt x="52" y="326"/>
                      <a:pt x="52" y="326"/>
                      <a:pt x="52" y="326"/>
                    </a:cubicBezTo>
                    <a:cubicBezTo>
                      <a:pt x="88" y="326"/>
                      <a:pt x="88" y="326"/>
                      <a:pt x="88" y="326"/>
                    </a:cubicBezTo>
                    <a:cubicBezTo>
                      <a:pt x="88" y="295"/>
                      <a:pt x="88" y="295"/>
                      <a:pt x="88" y="295"/>
                    </a:cubicBezTo>
                    <a:moveTo>
                      <a:pt x="126" y="295"/>
                    </a:moveTo>
                    <a:cubicBezTo>
                      <a:pt x="89" y="295"/>
                      <a:pt x="89" y="295"/>
                      <a:pt x="89" y="295"/>
                    </a:cubicBezTo>
                    <a:cubicBezTo>
                      <a:pt x="89" y="326"/>
                      <a:pt x="89" y="326"/>
                      <a:pt x="89" y="326"/>
                    </a:cubicBezTo>
                    <a:cubicBezTo>
                      <a:pt x="126" y="326"/>
                      <a:pt x="126" y="326"/>
                      <a:pt x="126" y="326"/>
                    </a:cubicBezTo>
                    <a:cubicBezTo>
                      <a:pt x="126" y="295"/>
                      <a:pt x="126" y="295"/>
                      <a:pt x="126" y="295"/>
                    </a:cubicBezTo>
                    <a:moveTo>
                      <a:pt x="163" y="295"/>
                    </a:moveTo>
                    <a:cubicBezTo>
                      <a:pt x="127" y="295"/>
                      <a:pt x="127" y="295"/>
                      <a:pt x="127" y="295"/>
                    </a:cubicBezTo>
                    <a:cubicBezTo>
                      <a:pt x="127" y="326"/>
                      <a:pt x="127" y="326"/>
                      <a:pt x="127" y="326"/>
                    </a:cubicBezTo>
                    <a:cubicBezTo>
                      <a:pt x="163" y="326"/>
                      <a:pt x="163" y="326"/>
                      <a:pt x="163" y="326"/>
                    </a:cubicBezTo>
                    <a:cubicBezTo>
                      <a:pt x="163" y="295"/>
                      <a:pt x="163" y="295"/>
                      <a:pt x="163" y="295"/>
                    </a:cubicBezTo>
                    <a:moveTo>
                      <a:pt x="201" y="295"/>
                    </a:moveTo>
                    <a:cubicBezTo>
                      <a:pt x="164" y="295"/>
                      <a:pt x="164" y="295"/>
                      <a:pt x="164" y="295"/>
                    </a:cubicBezTo>
                    <a:cubicBezTo>
                      <a:pt x="164" y="326"/>
                      <a:pt x="164" y="326"/>
                      <a:pt x="164" y="326"/>
                    </a:cubicBezTo>
                    <a:cubicBezTo>
                      <a:pt x="201" y="326"/>
                      <a:pt x="201" y="326"/>
                      <a:pt x="201" y="326"/>
                    </a:cubicBezTo>
                    <a:cubicBezTo>
                      <a:pt x="201" y="295"/>
                      <a:pt x="201" y="295"/>
                      <a:pt x="201" y="295"/>
                    </a:cubicBezTo>
                    <a:moveTo>
                      <a:pt x="239" y="295"/>
                    </a:moveTo>
                    <a:cubicBezTo>
                      <a:pt x="202" y="295"/>
                      <a:pt x="202" y="295"/>
                      <a:pt x="202" y="295"/>
                    </a:cubicBezTo>
                    <a:cubicBezTo>
                      <a:pt x="202" y="326"/>
                      <a:pt x="202" y="326"/>
                      <a:pt x="202" y="326"/>
                    </a:cubicBezTo>
                    <a:cubicBezTo>
                      <a:pt x="239" y="326"/>
                      <a:pt x="239" y="326"/>
                      <a:pt x="239" y="326"/>
                    </a:cubicBezTo>
                    <a:cubicBezTo>
                      <a:pt x="239" y="295"/>
                      <a:pt x="239" y="295"/>
                      <a:pt x="239" y="295"/>
                    </a:cubicBezTo>
                    <a:moveTo>
                      <a:pt x="276" y="295"/>
                    </a:moveTo>
                    <a:cubicBezTo>
                      <a:pt x="239" y="295"/>
                      <a:pt x="239" y="295"/>
                      <a:pt x="239" y="295"/>
                    </a:cubicBezTo>
                    <a:cubicBezTo>
                      <a:pt x="239" y="326"/>
                      <a:pt x="239" y="326"/>
                      <a:pt x="239" y="326"/>
                    </a:cubicBezTo>
                    <a:cubicBezTo>
                      <a:pt x="276" y="326"/>
                      <a:pt x="276" y="326"/>
                      <a:pt x="276" y="326"/>
                    </a:cubicBezTo>
                    <a:cubicBezTo>
                      <a:pt x="276" y="295"/>
                      <a:pt x="276" y="295"/>
                      <a:pt x="276" y="295"/>
                    </a:cubicBezTo>
                    <a:moveTo>
                      <a:pt x="314" y="295"/>
                    </a:moveTo>
                    <a:cubicBezTo>
                      <a:pt x="277" y="295"/>
                      <a:pt x="277" y="295"/>
                      <a:pt x="277" y="295"/>
                    </a:cubicBezTo>
                    <a:cubicBezTo>
                      <a:pt x="277" y="326"/>
                      <a:pt x="277" y="326"/>
                      <a:pt x="277" y="326"/>
                    </a:cubicBezTo>
                    <a:cubicBezTo>
                      <a:pt x="314" y="326"/>
                      <a:pt x="314" y="326"/>
                      <a:pt x="314" y="326"/>
                    </a:cubicBezTo>
                    <a:cubicBezTo>
                      <a:pt x="314" y="295"/>
                      <a:pt x="314" y="295"/>
                      <a:pt x="314" y="295"/>
                    </a:cubicBezTo>
                    <a:moveTo>
                      <a:pt x="351" y="295"/>
                    </a:moveTo>
                    <a:cubicBezTo>
                      <a:pt x="314" y="295"/>
                      <a:pt x="314" y="295"/>
                      <a:pt x="314" y="295"/>
                    </a:cubicBezTo>
                    <a:cubicBezTo>
                      <a:pt x="314" y="326"/>
                      <a:pt x="314" y="326"/>
                      <a:pt x="314" y="326"/>
                    </a:cubicBezTo>
                    <a:cubicBezTo>
                      <a:pt x="351" y="326"/>
                      <a:pt x="351" y="326"/>
                      <a:pt x="351" y="326"/>
                    </a:cubicBezTo>
                    <a:cubicBezTo>
                      <a:pt x="351" y="295"/>
                      <a:pt x="351" y="295"/>
                      <a:pt x="351" y="295"/>
                    </a:cubicBezTo>
                    <a:moveTo>
                      <a:pt x="389" y="295"/>
                    </a:moveTo>
                    <a:cubicBezTo>
                      <a:pt x="352" y="295"/>
                      <a:pt x="352" y="295"/>
                      <a:pt x="352" y="295"/>
                    </a:cubicBezTo>
                    <a:cubicBezTo>
                      <a:pt x="352" y="326"/>
                      <a:pt x="352" y="326"/>
                      <a:pt x="352" y="326"/>
                    </a:cubicBezTo>
                    <a:cubicBezTo>
                      <a:pt x="389" y="326"/>
                      <a:pt x="389" y="326"/>
                      <a:pt x="389" y="326"/>
                    </a:cubicBezTo>
                    <a:cubicBezTo>
                      <a:pt x="389" y="295"/>
                      <a:pt x="389" y="295"/>
                      <a:pt x="389" y="295"/>
                    </a:cubicBezTo>
                    <a:moveTo>
                      <a:pt x="426" y="295"/>
                    </a:moveTo>
                    <a:cubicBezTo>
                      <a:pt x="389" y="295"/>
                      <a:pt x="389" y="295"/>
                      <a:pt x="389" y="295"/>
                    </a:cubicBezTo>
                    <a:cubicBezTo>
                      <a:pt x="389" y="326"/>
                      <a:pt x="389" y="326"/>
                      <a:pt x="389" y="326"/>
                    </a:cubicBezTo>
                    <a:cubicBezTo>
                      <a:pt x="426" y="326"/>
                      <a:pt x="426" y="326"/>
                      <a:pt x="426" y="326"/>
                    </a:cubicBezTo>
                    <a:cubicBezTo>
                      <a:pt x="426" y="295"/>
                      <a:pt x="426" y="295"/>
                      <a:pt x="426" y="295"/>
                    </a:cubicBezTo>
                    <a:moveTo>
                      <a:pt x="464" y="295"/>
                    </a:moveTo>
                    <a:cubicBezTo>
                      <a:pt x="427" y="295"/>
                      <a:pt x="427" y="295"/>
                      <a:pt x="427" y="295"/>
                    </a:cubicBezTo>
                    <a:cubicBezTo>
                      <a:pt x="427" y="326"/>
                      <a:pt x="427" y="326"/>
                      <a:pt x="427" y="326"/>
                    </a:cubicBezTo>
                    <a:cubicBezTo>
                      <a:pt x="464" y="326"/>
                      <a:pt x="464" y="326"/>
                      <a:pt x="464" y="326"/>
                    </a:cubicBezTo>
                    <a:cubicBezTo>
                      <a:pt x="464" y="295"/>
                      <a:pt x="464" y="295"/>
                      <a:pt x="464" y="295"/>
                    </a:cubicBezTo>
                    <a:moveTo>
                      <a:pt x="497" y="295"/>
                    </a:moveTo>
                    <a:cubicBezTo>
                      <a:pt x="465" y="295"/>
                      <a:pt x="465" y="295"/>
                      <a:pt x="465" y="295"/>
                    </a:cubicBezTo>
                    <a:cubicBezTo>
                      <a:pt x="465" y="326"/>
                      <a:pt x="465" y="326"/>
                      <a:pt x="465" y="326"/>
                    </a:cubicBezTo>
                    <a:cubicBezTo>
                      <a:pt x="486" y="326"/>
                      <a:pt x="486" y="326"/>
                      <a:pt x="486" y="326"/>
                    </a:cubicBezTo>
                    <a:cubicBezTo>
                      <a:pt x="492" y="326"/>
                      <a:pt x="497" y="321"/>
                      <a:pt x="497" y="316"/>
                    </a:cubicBezTo>
                    <a:cubicBezTo>
                      <a:pt x="497" y="295"/>
                      <a:pt x="497" y="295"/>
                      <a:pt x="497" y="295"/>
                    </a:cubicBezTo>
                    <a:moveTo>
                      <a:pt x="51" y="260"/>
                    </a:moveTo>
                    <a:cubicBezTo>
                      <a:pt x="19" y="260"/>
                      <a:pt x="19" y="260"/>
                      <a:pt x="19" y="260"/>
                    </a:cubicBezTo>
                    <a:cubicBezTo>
                      <a:pt x="19" y="295"/>
                      <a:pt x="19" y="295"/>
                      <a:pt x="19" y="295"/>
                    </a:cubicBezTo>
                    <a:cubicBezTo>
                      <a:pt x="51" y="295"/>
                      <a:pt x="51" y="295"/>
                      <a:pt x="51" y="295"/>
                    </a:cubicBezTo>
                    <a:cubicBezTo>
                      <a:pt x="51" y="260"/>
                      <a:pt x="51" y="260"/>
                      <a:pt x="51" y="260"/>
                    </a:cubicBezTo>
                    <a:moveTo>
                      <a:pt x="86" y="260"/>
                    </a:moveTo>
                    <a:cubicBezTo>
                      <a:pt x="52" y="260"/>
                      <a:pt x="52" y="260"/>
                      <a:pt x="52" y="260"/>
                    </a:cubicBezTo>
                    <a:cubicBezTo>
                      <a:pt x="52" y="295"/>
                      <a:pt x="52" y="295"/>
                      <a:pt x="52" y="295"/>
                    </a:cubicBezTo>
                    <a:cubicBezTo>
                      <a:pt x="88" y="295"/>
                      <a:pt x="88" y="295"/>
                      <a:pt x="88" y="295"/>
                    </a:cubicBezTo>
                    <a:cubicBezTo>
                      <a:pt x="88" y="294"/>
                      <a:pt x="88" y="294"/>
                      <a:pt x="88" y="294"/>
                    </a:cubicBezTo>
                    <a:cubicBezTo>
                      <a:pt x="80" y="294"/>
                      <a:pt x="80" y="294"/>
                      <a:pt x="80" y="294"/>
                    </a:cubicBezTo>
                    <a:cubicBezTo>
                      <a:pt x="81" y="268"/>
                      <a:pt x="81" y="268"/>
                      <a:pt x="81" y="268"/>
                    </a:cubicBezTo>
                    <a:cubicBezTo>
                      <a:pt x="86" y="260"/>
                      <a:pt x="86" y="260"/>
                      <a:pt x="86" y="260"/>
                    </a:cubicBezTo>
                    <a:moveTo>
                      <a:pt x="126" y="260"/>
                    </a:moveTo>
                    <a:cubicBezTo>
                      <a:pt x="112" y="260"/>
                      <a:pt x="112" y="260"/>
                      <a:pt x="112" y="260"/>
                    </a:cubicBezTo>
                    <a:cubicBezTo>
                      <a:pt x="94" y="294"/>
                      <a:pt x="94" y="294"/>
                      <a:pt x="94" y="294"/>
                    </a:cubicBezTo>
                    <a:cubicBezTo>
                      <a:pt x="89" y="294"/>
                      <a:pt x="89" y="294"/>
                      <a:pt x="89" y="294"/>
                    </a:cubicBezTo>
                    <a:cubicBezTo>
                      <a:pt x="89" y="295"/>
                      <a:pt x="89" y="295"/>
                      <a:pt x="89" y="295"/>
                    </a:cubicBezTo>
                    <a:cubicBezTo>
                      <a:pt x="126" y="295"/>
                      <a:pt x="126" y="295"/>
                      <a:pt x="126" y="295"/>
                    </a:cubicBezTo>
                    <a:cubicBezTo>
                      <a:pt x="126" y="260"/>
                      <a:pt x="126" y="260"/>
                      <a:pt x="126" y="260"/>
                    </a:cubicBezTo>
                    <a:moveTo>
                      <a:pt x="163" y="260"/>
                    </a:moveTo>
                    <a:cubicBezTo>
                      <a:pt x="127" y="260"/>
                      <a:pt x="127" y="260"/>
                      <a:pt x="127" y="260"/>
                    </a:cubicBezTo>
                    <a:cubicBezTo>
                      <a:pt x="127" y="295"/>
                      <a:pt x="127" y="295"/>
                      <a:pt x="127" y="295"/>
                    </a:cubicBezTo>
                    <a:cubicBezTo>
                      <a:pt x="163" y="295"/>
                      <a:pt x="163" y="295"/>
                      <a:pt x="163" y="295"/>
                    </a:cubicBezTo>
                    <a:cubicBezTo>
                      <a:pt x="163" y="260"/>
                      <a:pt x="163" y="260"/>
                      <a:pt x="163" y="260"/>
                    </a:cubicBezTo>
                    <a:moveTo>
                      <a:pt x="201" y="260"/>
                    </a:moveTo>
                    <a:cubicBezTo>
                      <a:pt x="187" y="260"/>
                      <a:pt x="187" y="260"/>
                      <a:pt x="187" y="260"/>
                    </a:cubicBezTo>
                    <a:cubicBezTo>
                      <a:pt x="186" y="262"/>
                      <a:pt x="186" y="262"/>
                      <a:pt x="186" y="262"/>
                    </a:cubicBezTo>
                    <a:cubicBezTo>
                      <a:pt x="184" y="260"/>
                      <a:pt x="184" y="260"/>
                      <a:pt x="184" y="260"/>
                    </a:cubicBezTo>
                    <a:cubicBezTo>
                      <a:pt x="164" y="260"/>
                      <a:pt x="164" y="260"/>
                      <a:pt x="164" y="260"/>
                    </a:cubicBezTo>
                    <a:cubicBezTo>
                      <a:pt x="164" y="295"/>
                      <a:pt x="164" y="295"/>
                      <a:pt x="164" y="295"/>
                    </a:cubicBezTo>
                    <a:cubicBezTo>
                      <a:pt x="201" y="295"/>
                      <a:pt x="201" y="295"/>
                      <a:pt x="201" y="295"/>
                    </a:cubicBezTo>
                    <a:cubicBezTo>
                      <a:pt x="201" y="260"/>
                      <a:pt x="201" y="260"/>
                      <a:pt x="201" y="260"/>
                    </a:cubicBezTo>
                    <a:moveTo>
                      <a:pt x="239" y="260"/>
                    </a:moveTo>
                    <a:cubicBezTo>
                      <a:pt x="202" y="260"/>
                      <a:pt x="202" y="260"/>
                      <a:pt x="202" y="260"/>
                    </a:cubicBezTo>
                    <a:cubicBezTo>
                      <a:pt x="202" y="295"/>
                      <a:pt x="202" y="295"/>
                      <a:pt x="202" y="295"/>
                    </a:cubicBezTo>
                    <a:cubicBezTo>
                      <a:pt x="239" y="295"/>
                      <a:pt x="239" y="295"/>
                      <a:pt x="239" y="295"/>
                    </a:cubicBezTo>
                    <a:cubicBezTo>
                      <a:pt x="239" y="260"/>
                      <a:pt x="239" y="260"/>
                      <a:pt x="239" y="260"/>
                    </a:cubicBezTo>
                    <a:moveTo>
                      <a:pt x="276" y="260"/>
                    </a:moveTo>
                    <a:cubicBezTo>
                      <a:pt x="239" y="260"/>
                      <a:pt x="239" y="260"/>
                      <a:pt x="239" y="260"/>
                    </a:cubicBezTo>
                    <a:cubicBezTo>
                      <a:pt x="239" y="295"/>
                      <a:pt x="239" y="295"/>
                      <a:pt x="239" y="295"/>
                    </a:cubicBezTo>
                    <a:cubicBezTo>
                      <a:pt x="276" y="295"/>
                      <a:pt x="276" y="295"/>
                      <a:pt x="276" y="295"/>
                    </a:cubicBezTo>
                    <a:cubicBezTo>
                      <a:pt x="276" y="260"/>
                      <a:pt x="276" y="260"/>
                      <a:pt x="276" y="260"/>
                    </a:cubicBezTo>
                    <a:moveTo>
                      <a:pt x="314" y="260"/>
                    </a:moveTo>
                    <a:cubicBezTo>
                      <a:pt x="277" y="260"/>
                      <a:pt x="277" y="260"/>
                      <a:pt x="277" y="260"/>
                    </a:cubicBezTo>
                    <a:cubicBezTo>
                      <a:pt x="277" y="295"/>
                      <a:pt x="277" y="295"/>
                      <a:pt x="277" y="295"/>
                    </a:cubicBezTo>
                    <a:cubicBezTo>
                      <a:pt x="314" y="295"/>
                      <a:pt x="314" y="295"/>
                      <a:pt x="314" y="295"/>
                    </a:cubicBezTo>
                    <a:cubicBezTo>
                      <a:pt x="314" y="260"/>
                      <a:pt x="314" y="260"/>
                      <a:pt x="314" y="260"/>
                    </a:cubicBezTo>
                    <a:moveTo>
                      <a:pt x="351" y="260"/>
                    </a:moveTo>
                    <a:cubicBezTo>
                      <a:pt x="314" y="260"/>
                      <a:pt x="314" y="260"/>
                      <a:pt x="314" y="260"/>
                    </a:cubicBezTo>
                    <a:cubicBezTo>
                      <a:pt x="314" y="295"/>
                      <a:pt x="314" y="295"/>
                      <a:pt x="314" y="295"/>
                    </a:cubicBezTo>
                    <a:cubicBezTo>
                      <a:pt x="351" y="295"/>
                      <a:pt x="351" y="295"/>
                      <a:pt x="351" y="295"/>
                    </a:cubicBezTo>
                    <a:cubicBezTo>
                      <a:pt x="351" y="260"/>
                      <a:pt x="351" y="260"/>
                      <a:pt x="351" y="260"/>
                    </a:cubicBezTo>
                    <a:moveTo>
                      <a:pt x="389" y="260"/>
                    </a:moveTo>
                    <a:cubicBezTo>
                      <a:pt x="352" y="260"/>
                      <a:pt x="352" y="260"/>
                      <a:pt x="352" y="260"/>
                    </a:cubicBezTo>
                    <a:cubicBezTo>
                      <a:pt x="352" y="295"/>
                      <a:pt x="352" y="295"/>
                      <a:pt x="352" y="295"/>
                    </a:cubicBezTo>
                    <a:cubicBezTo>
                      <a:pt x="389" y="295"/>
                      <a:pt x="389" y="295"/>
                      <a:pt x="389" y="295"/>
                    </a:cubicBezTo>
                    <a:cubicBezTo>
                      <a:pt x="389" y="260"/>
                      <a:pt x="389" y="260"/>
                      <a:pt x="389" y="260"/>
                    </a:cubicBezTo>
                    <a:moveTo>
                      <a:pt x="426" y="260"/>
                    </a:moveTo>
                    <a:cubicBezTo>
                      <a:pt x="389" y="260"/>
                      <a:pt x="389" y="260"/>
                      <a:pt x="389" y="260"/>
                    </a:cubicBezTo>
                    <a:cubicBezTo>
                      <a:pt x="389" y="295"/>
                      <a:pt x="389" y="295"/>
                      <a:pt x="389" y="295"/>
                    </a:cubicBezTo>
                    <a:cubicBezTo>
                      <a:pt x="426" y="295"/>
                      <a:pt x="426" y="295"/>
                      <a:pt x="426" y="295"/>
                    </a:cubicBezTo>
                    <a:cubicBezTo>
                      <a:pt x="426" y="260"/>
                      <a:pt x="426" y="260"/>
                      <a:pt x="426" y="260"/>
                    </a:cubicBezTo>
                    <a:moveTo>
                      <a:pt x="464" y="260"/>
                    </a:moveTo>
                    <a:cubicBezTo>
                      <a:pt x="427" y="260"/>
                      <a:pt x="427" y="260"/>
                      <a:pt x="427" y="260"/>
                    </a:cubicBezTo>
                    <a:cubicBezTo>
                      <a:pt x="427" y="295"/>
                      <a:pt x="427" y="295"/>
                      <a:pt x="427" y="295"/>
                    </a:cubicBezTo>
                    <a:cubicBezTo>
                      <a:pt x="464" y="295"/>
                      <a:pt x="464" y="295"/>
                      <a:pt x="464" y="295"/>
                    </a:cubicBezTo>
                    <a:cubicBezTo>
                      <a:pt x="464" y="260"/>
                      <a:pt x="464" y="260"/>
                      <a:pt x="464" y="260"/>
                    </a:cubicBezTo>
                    <a:moveTo>
                      <a:pt x="497" y="260"/>
                    </a:moveTo>
                    <a:cubicBezTo>
                      <a:pt x="465" y="260"/>
                      <a:pt x="465" y="260"/>
                      <a:pt x="465" y="260"/>
                    </a:cubicBezTo>
                    <a:cubicBezTo>
                      <a:pt x="465" y="295"/>
                      <a:pt x="465" y="295"/>
                      <a:pt x="465" y="295"/>
                    </a:cubicBezTo>
                    <a:cubicBezTo>
                      <a:pt x="497" y="295"/>
                      <a:pt x="497" y="295"/>
                      <a:pt x="497" y="295"/>
                    </a:cubicBezTo>
                    <a:cubicBezTo>
                      <a:pt x="497" y="260"/>
                      <a:pt x="497" y="260"/>
                      <a:pt x="497" y="260"/>
                    </a:cubicBezTo>
                    <a:moveTo>
                      <a:pt x="164" y="239"/>
                    </a:moveTo>
                    <a:cubicBezTo>
                      <a:pt x="164" y="259"/>
                      <a:pt x="164" y="259"/>
                      <a:pt x="164" y="259"/>
                    </a:cubicBezTo>
                    <a:cubicBezTo>
                      <a:pt x="183" y="259"/>
                      <a:pt x="183" y="259"/>
                      <a:pt x="183" y="259"/>
                    </a:cubicBezTo>
                    <a:cubicBezTo>
                      <a:pt x="164" y="239"/>
                      <a:pt x="164" y="239"/>
                      <a:pt x="164" y="239"/>
                    </a:cubicBezTo>
                    <a:moveTo>
                      <a:pt x="126" y="233"/>
                    </a:moveTo>
                    <a:cubicBezTo>
                      <a:pt x="113" y="259"/>
                      <a:pt x="113" y="259"/>
                      <a:pt x="113" y="259"/>
                    </a:cubicBezTo>
                    <a:cubicBezTo>
                      <a:pt x="126" y="259"/>
                      <a:pt x="126" y="259"/>
                      <a:pt x="126" y="259"/>
                    </a:cubicBezTo>
                    <a:cubicBezTo>
                      <a:pt x="126" y="233"/>
                      <a:pt x="126" y="233"/>
                      <a:pt x="126" y="233"/>
                    </a:cubicBezTo>
                    <a:moveTo>
                      <a:pt x="201" y="232"/>
                    </a:moveTo>
                    <a:cubicBezTo>
                      <a:pt x="187" y="259"/>
                      <a:pt x="187" y="259"/>
                      <a:pt x="187" y="259"/>
                    </a:cubicBezTo>
                    <a:cubicBezTo>
                      <a:pt x="201" y="259"/>
                      <a:pt x="201" y="259"/>
                      <a:pt x="201" y="259"/>
                    </a:cubicBezTo>
                    <a:cubicBezTo>
                      <a:pt x="201" y="232"/>
                      <a:pt x="201" y="232"/>
                      <a:pt x="201" y="232"/>
                    </a:cubicBezTo>
                    <a:moveTo>
                      <a:pt x="51" y="224"/>
                    </a:moveTo>
                    <a:cubicBezTo>
                      <a:pt x="19" y="224"/>
                      <a:pt x="19" y="224"/>
                      <a:pt x="19" y="224"/>
                    </a:cubicBezTo>
                    <a:cubicBezTo>
                      <a:pt x="19" y="259"/>
                      <a:pt x="19" y="259"/>
                      <a:pt x="19" y="259"/>
                    </a:cubicBezTo>
                    <a:cubicBezTo>
                      <a:pt x="51" y="259"/>
                      <a:pt x="51" y="259"/>
                      <a:pt x="51" y="259"/>
                    </a:cubicBezTo>
                    <a:cubicBezTo>
                      <a:pt x="51" y="224"/>
                      <a:pt x="51" y="224"/>
                      <a:pt x="51" y="224"/>
                    </a:cubicBezTo>
                    <a:moveTo>
                      <a:pt x="88" y="224"/>
                    </a:moveTo>
                    <a:cubicBezTo>
                      <a:pt x="52" y="224"/>
                      <a:pt x="52" y="224"/>
                      <a:pt x="52" y="224"/>
                    </a:cubicBezTo>
                    <a:cubicBezTo>
                      <a:pt x="52" y="259"/>
                      <a:pt x="52" y="259"/>
                      <a:pt x="52" y="259"/>
                    </a:cubicBezTo>
                    <a:cubicBezTo>
                      <a:pt x="87" y="259"/>
                      <a:pt x="87" y="259"/>
                      <a:pt x="87" y="259"/>
                    </a:cubicBezTo>
                    <a:cubicBezTo>
                      <a:pt x="88" y="256"/>
                      <a:pt x="88" y="256"/>
                      <a:pt x="88" y="256"/>
                    </a:cubicBezTo>
                    <a:cubicBezTo>
                      <a:pt x="88" y="224"/>
                      <a:pt x="88" y="224"/>
                      <a:pt x="88" y="224"/>
                    </a:cubicBezTo>
                    <a:moveTo>
                      <a:pt x="107" y="224"/>
                    </a:moveTo>
                    <a:cubicBezTo>
                      <a:pt x="89" y="224"/>
                      <a:pt x="89" y="224"/>
                      <a:pt x="89" y="224"/>
                    </a:cubicBezTo>
                    <a:cubicBezTo>
                      <a:pt x="89" y="255"/>
                      <a:pt x="89" y="255"/>
                      <a:pt x="89" y="255"/>
                    </a:cubicBezTo>
                    <a:cubicBezTo>
                      <a:pt x="107" y="224"/>
                      <a:pt x="107" y="224"/>
                      <a:pt x="107" y="224"/>
                    </a:cubicBezTo>
                    <a:moveTo>
                      <a:pt x="150" y="224"/>
                    </a:moveTo>
                    <a:cubicBezTo>
                      <a:pt x="131" y="224"/>
                      <a:pt x="131" y="224"/>
                      <a:pt x="131" y="224"/>
                    </a:cubicBezTo>
                    <a:cubicBezTo>
                      <a:pt x="127" y="232"/>
                      <a:pt x="127" y="232"/>
                      <a:pt x="127" y="232"/>
                    </a:cubicBezTo>
                    <a:cubicBezTo>
                      <a:pt x="127" y="259"/>
                      <a:pt x="127" y="259"/>
                      <a:pt x="127" y="259"/>
                    </a:cubicBezTo>
                    <a:cubicBezTo>
                      <a:pt x="163" y="259"/>
                      <a:pt x="163" y="259"/>
                      <a:pt x="163" y="259"/>
                    </a:cubicBezTo>
                    <a:cubicBezTo>
                      <a:pt x="163" y="238"/>
                      <a:pt x="163" y="238"/>
                      <a:pt x="163" y="238"/>
                    </a:cubicBezTo>
                    <a:cubicBezTo>
                      <a:pt x="150" y="224"/>
                      <a:pt x="150" y="224"/>
                      <a:pt x="150" y="224"/>
                    </a:cubicBezTo>
                    <a:moveTo>
                      <a:pt x="239" y="224"/>
                    </a:moveTo>
                    <a:cubicBezTo>
                      <a:pt x="205" y="224"/>
                      <a:pt x="205" y="224"/>
                      <a:pt x="205" y="224"/>
                    </a:cubicBezTo>
                    <a:cubicBezTo>
                      <a:pt x="202" y="230"/>
                      <a:pt x="202" y="230"/>
                      <a:pt x="202" y="230"/>
                    </a:cubicBezTo>
                    <a:cubicBezTo>
                      <a:pt x="202" y="259"/>
                      <a:pt x="202" y="259"/>
                      <a:pt x="202" y="259"/>
                    </a:cubicBezTo>
                    <a:cubicBezTo>
                      <a:pt x="239" y="259"/>
                      <a:pt x="239" y="259"/>
                      <a:pt x="239" y="259"/>
                    </a:cubicBezTo>
                    <a:cubicBezTo>
                      <a:pt x="239" y="224"/>
                      <a:pt x="239" y="224"/>
                      <a:pt x="239" y="224"/>
                    </a:cubicBezTo>
                    <a:moveTo>
                      <a:pt x="276" y="224"/>
                    </a:moveTo>
                    <a:cubicBezTo>
                      <a:pt x="239" y="224"/>
                      <a:pt x="239" y="224"/>
                      <a:pt x="239" y="224"/>
                    </a:cubicBezTo>
                    <a:cubicBezTo>
                      <a:pt x="239" y="259"/>
                      <a:pt x="239" y="259"/>
                      <a:pt x="239" y="259"/>
                    </a:cubicBezTo>
                    <a:cubicBezTo>
                      <a:pt x="276" y="259"/>
                      <a:pt x="276" y="259"/>
                      <a:pt x="276" y="259"/>
                    </a:cubicBezTo>
                    <a:cubicBezTo>
                      <a:pt x="276" y="224"/>
                      <a:pt x="276" y="224"/>
                      <a:pt x="276" y="224"/>
                    </a:cubicBezTo>
                    <a:moveTo>
                      <a:pt x="314" y="224"/>
                    </a:moveTo>
                    <a:cubicBezTo>
                      <a:pt x="277" y="224"/>
                      <a:pt x="277" y="224"/>
                      <a:pt x="277" y="224"/>
                    </a:cubicBezTo>
                    <a:cubicBezTo>
                      <a:pt x="277" y="259"/>
                      <a:pt x="277" y="259"/>
                      <a:pt x="277" y="259"/>
                    </a:cubicBezTo>
                    <a:cubicBezTo>
                      <a:pt x="314" y="259"/>
                      <a:pt x="314" y="259"/>
                      <a:pt x="314" y="259"/>
                    </a:cubicBezTo>
                    <a:cubicBezTo>
                      <a:pt x="314" y="224"/>
                      <a:pt x="314" y="224"/>
                      <a:pt x="314" y="224"/>
                    </a:cubicBezTo>
                    <a:moveTo>
                      <a:pt x="351" y="224"/>
                    </a:moveTo>
                    <a:cubicBezTo>
                      <a:pt x="314" y="224"/>
                      <a:pt x="314" y="224"/>
                      <a:pt x="314" y="224"/>
                    </a:cubicBezTo>
                    <a:cubicBezTo>
                      <a:pt x="314" y="259"/>
                      <a:pt x="314" y="259"/>
                      <a:pt x="314" y="259"/>
                    </a:cubicBezTo>
                    <a:cubicBezTo>
                      <a:pt x="351" y="259"/>
                      <a:pt x="351" y="259"/>
                      <a:pt x="351" y="259"/>
                    </a:cubicBezTo>
                    <a:cubicBezTo>
                      <a:pt x="351" y="224"/>
                      <a:pt x="351" y="224"/>
                      <a:pt x="351" y="224"/>
                    </a:cubicBezTo>
                    <a:moveTo>
                      <a:pt x="389" y="224"/>
                    </a:moveTo>
                    <a:cubicBezTo>
                      <a:pt x="352" y="224"/>
                      <a:pt x="352" y="224"/>
                      <a:pt x="352" y="224"/>
                    </a:cubicBezTo>
                    <a:cubicBezTo>
                      <a:pt x="352" y="259"/>
                      <a:pt x="352" y="259"/>
                      <a:pt x="352" y="259"/>
                    </a:cubicBezTo>
                    <a:cubicBezTo>
                      <a:pt x="389" y="259"/>
                      <a:pt x="389" y="259"/>
                      <a:pt x="389" y="259"/>
                    </a:cubicBezTo>
                    <a:cubicBezTo>
                      <a:pt x="389" y="224"/>
                      <a:pt x="389" y="224"/>
                      <a:pt x="389" y="224"/>
                    </a:cubicBezTo>
                    <a:moveTo>
                      <a:pt x="426" y="224"/>
                    </a:moveTo>
                    <a:cubicBezTo>
                      <a:pt x="389" y="224"/>
                      <a:pt x="389" y="224"/>
                      <a:pt x="389" y="224"/>
                    </a:cubicBezTo>
                    <a:cubicBezTo>
                      <a:pt x="389" y="259"/>
                      <a:pt x="389" y="259"/>
                      <a:pt x="389" y="259"/>
                    </a:cubicBezTo>
                    <a:cubicBezTo>
                      <a:pt x="426" y="259"/>
                      <a:pt x="426" y="259"/>
                      <a:pt x="426" y="259"/>
                    </a:cubicBezTo>
                    <a:cubicBezTo>
                      <a:pt x="426" y="224"/>
                      <a:pt x="426" y="224"/>
                      <a:pt x="426" y="224"/>
                    </a:cubicBezTo>
                    <a:moveTo>
                      <a:pt x="464" y="224"/>
                    </a:moveTo>
                    <a:cubicBezTo>
                      <a:pt x="427" y="224"/>
                      <a:pt x="427" y="224"/>
                      <a:pt x="427" y="224"/>
                    </a:cubicBezTo>
                    <a:cubicBezTo>
                      <a:pt x="427" y="259"/>
                      <a:pt x="427" y="259"/>
                      <a:pt x="427" y="259"/>
                    </a:cubicBezTo>
                    <a:cubicBezTo>
                      <a:pt x="464" y="259"/>
                      <a:pt x="464" y="259"/>
                      <a:pt x="464" y="259"/>
                    </a:cubicBezTo>
                    <a:cubicBezTo>
                      <a:pt x="464" y="224"/>
                      <a:pt x="464" y="224"/>
                      <a:pt x="464" y="224"/>
                    </a:cubicBezTo>
                    <a:moveTo>
                      <a:pt x="497" y="224"/>
                    </a:moveTo>
                    <a:cubicBezTo>
                      <a:pt x="465" y="224"/>
                      <a:pt x="465" y="224"/>
                      <a:pt x="465" y="224"/>
                    </a:cubicBezTo>
                    <a:cubicBezTo>
                      <a:pt x="465" y="259"/>
                      <a:pt x="465" y="259"/>
                      <a:pt x="465" y="259"/>
                    </a:cubicBezTo>
                    <a:cubicBezTo>
                      <a:pt x="497" y="259"/>
                      <a:pt x="497" y="259"/>
                      <a:pt x="497" y="259"/>
                    </a:cubicBezTo>
                    <a:cubicBezTo>
                      <a:pt x="497" y="224"/>
                      <a:pt x="497" y="224"/>
                      <a:pt x="497" y="224"/>
                    </a:cubicBezTo>
                    <a:moveTo>
                      <a:pt x="138" y="211"/>
                    </a:moveTo>
                    <a:cubicBezTo>
                      <a:pt x="131" y="223"/>
                      <a:pt x="131" y="223"/>
                      <a:pt x="131" y="223"/>
                    </a:cubicBezTo>
                    <a:cubicBezTo>
                      <a:pt x="149" y="223"/>
                      <a:pt x="149" y="223"/>
                      <a:pt x="149" y="223"/>
                    </a:cubicBezTo>
                    <a:cubicBezTo>
                      <a:pt x="138" y="211"/>
                      <a:pt x="138" y="211"/>
                      <a:pt x="138" y="211"/>
                    </a:cubicBezTo>
                    <a:moveTo>
                      <a:pt x="51" y="188"/>
                    </a:moveTo>
                    <a:cubicBezTo>
                      <a:pt x="19" y="188"/>
                      <a:pt x="19" y="188"/>
                      <a:pt x="19" y="188"/>
                    </a:cubicBezTo>
                    <a:cubicBezTo>
                      <a:pt x="19" y="223"/>
                      <a:pt x="19" y="223"/>
                      <a:pt x="19" y="223"/>
                    </a:cubicBezTo>
                    <a:cubicBezTo>
                      <a:pt x="51" y="223"/>
                      <a:pt x="51" y="223"/>
                      <a:pt x="51" y="223"/>
                    </a:cubicBezTo>
                    <a:cubicBezTo>
                      <a:pt x="51" y="188"/>
                      <a:pt x="51" y="188"/>
                      <a:pt x="51" y="188"/>
                    </a:cubicBezTo>
                    <a:moveTo>
                      <a:pt x="88" y="188"/>
                    </a:moveTo>
                    <a:cubicBezTo>
                      <a:pt x="52" y="188"/>
                      <a:pt x="52" y="188"/>
                      <a:pt x="52" y="188"/>
                    </a:cubicBezTo>
                    <a:cubicBezTo>
                      <a:pt x="52" y="223"/>
                      <a:pt x="52" y="223"/>
                      <a:pt x="52" y="223"/>
                    </a:cubicBezTo>
                    <a:cubicBezTo>
                      <a:pt x="88" y="223"/>
                      <a:pt x="88" y="223"/>
                      <a:pt x="88" y="223"/>
                    </a:cubicBezTo>
                    <a:cubicBezTo>
                      <a:pt x="88" y="188"/>
                      <a:pt x="88" y="188"/>
                      <a:pt x="88" y="188"/>
                    </a:cubicBezTo>
                    <a:moveTo>
                      <a:pt x="126" y="188"/>
                    </a:moveTo>
                    <a:cubicBezTo>
                      <a:pt x="89" y="188"/>
                      <a:pt x="89" y="188"/>
                      <a:pt x="89" y="188"/>
                    </a:cubicBezTo>
                    <a:cubicBezTo>
                      <a:pt x="89" y="223"/>
                      <a:pt x="89" y="223"/>
                      <a:pt x="89" y="223"/>
                    </a:cubicBezTo>
                    <a:cubicBezTo>
                      <a:pt x="108" y="223"/>
                      <a:pt x="108" y="223"/>
                      <a:pt x="108" y="223"/>
                    </a:cubicBezTo>
                    <a:cubicBezTo>
                      <a:pt x="126" y="192"/>
                      <a:pt x="126" y="192"/>
                      <a:pt x="126" y="192"/>
                    </a:cubicBezTo>
                    <a:cubicBezTo>
                      <a:pt x="126" y="188"/>
                      <a:pt x="126" y="188"/>
                      <a:pt x="126" y="188"/>
                    </a:cubicBezTo>
                    <a:moveTo>
                      <a:pt x="128" y="188"/>
                    </a:moveTo>
                    <a:cubicBezTo>
                      <a:pt x="127" y="188"/>
                      <a:pt x="127" y="188"/>
                      <a:pt x="127" y="188"/>
                    </a:cubicBezTo>
                    <a:cubicBezTo>
                      <a:pt x="127" y="191"/>
                      <a:pt x="127" y="191"/>
                      <a:pt x="127" y="191"/>
                    </a:cubicBezTo>
                    <a:cubicBezTo>
                      <a:pt x="128" y="188"/>
                      <a:pt x="128" y="188"/>
                      <a:pt x="128" y="188"/>
                    </a:cubicBezTo>
                    <a:moveTo>
                      <a:pt x="163" y="188"/>
                    </a:moveTo>
                    <a:cubicBezTo>
                      <a:pt x="144" y="188"/>
                      <a:pt x="144" y="188"/>
                      <a:pt x="144" y="188"/>
                    </a:cubicBezTo>
                    <a:cubicBezTo>
                      <a:pt x="163" y="208"/>
                      <a:pt x="163" y="208"/>
                      <a:pt x="163" y="208"/>
                    </a:cubicBezTo>
                    <a:cubicBezTo>
                      <a:pt x="163" y="188"/>
                      <a:pt x="163" y="188"/>
                      <a:pt x="163" y="188"/>
                    </a:cubicBezTo>
                    <a:moveTo>
                      <a:pt x="198" y="188"/>
                    </a:moveTo>
                    <a:cubicBezTo>
                      <a:pt x="164" y="188"/>
                      <a:pt x="164" y="188"/>
                      <a:pt x="164" y="188"/>
                    </a:cubicBezTo>
                    <a:cubicBezTo>
                      <a:pt x="164" y="209"/>
                      <a:pt x="164" y="209"/>
                      <a:pt x="164" y="209"/>
                    </a:cubicBezTo>
                    <a:cubicBezTo>
                      <a:pt x="178" y="223"/>
                      <a:pt x="178" y="223"/>
                      <a:pt x="178" y="223"/>
                    </a:cubicBezTo>
                    <a:cubicBezTo>
                      <a:pt x="179" y="223"/>
                      <a:pt x="179" y="223"/>
                      <a:pt x="179" y="223"/>
                    </a:cubicBezTo>
                    <a:cubicBezTo>
                      <a:pt x="198" y="188"/>
                      <a:pt x="198" y="188"/>
                      <a:pt x="198" y="188"/>
                    </a:cubicBezTo>
                    <a:moveTo>
                      <a:pt x="239" y="188"/>
                    </a:moveTo>
                    <a:cubicBezTo>
                      <a:pt x="223" y="188"/>
                      <a:pt x="223" y="188"/>
                      <a:pt x="223" y="188"/>
                    </a:cubicBezTo>
                    <a:cubicBezTo>
                      <a:pt x="205" y="223"/>
                      <a:pt x="205" y="223"/>
                      <a:pt x="205" y="223"/>
                    </a:cubicBezTo>
                    <a:cubicBezTo>
                      <a:pt x="239" y="223"/>
                      <a:pt x="239" y="223"/>
                      <a:pt x="239" y="223"/>
                    </a:cubicBezTo>
                    <a:cubicBezTo>
                      <a:pt x="239" y="188"/>
                      <a:pt x="239" y="188"/>
                      <a:pt x="239" y="188"/>
                    </a:cubicBezTo>
                    <a:moveTo>
                      <a:pt x="276" y="188"/>
                    </a:moveTo>
                    <a:cubicBezTo>
                      <a:pt x="239" y="188"/>
                      <a:pt x="239" y="188"/>
                      <a:pt x="239" y="188"/>
                    </a:cubicBezTo>
                    <a:cubicBezTo>
                      <a:pt x="239" y="223"/>
                      <a:pt x="239" y="223"/>
                      <a:pt x="239" y="223"/>
                    </a:cubicBezTo>
                    <a:cubicBezTo>
                      <a:pt x="276" y="223"/>
                      <a:pt x="276" y="223"/>
                      <a:pt x="276" y="223"/>
                    </a:cubicBezTo>
                    <a:cubicBezTo>
                      <a:pt x="276" y="188"/>
                      <a:pt x="276" y="188"/>
                      <a:pt x="276" y="188"/>
                    </a:cubicBezTo>
                    <a:moveTo>
                      <a:pt x="314" y="188"/>
                    </a:moveTo>
                    <a:cubicBezTo>
                      <a:pt x="277" y="188"/>
                      <a:pt x="277" y="188"/>
                      <a:pt x="277" y="188"/>
                    </a:cubicBezTo>
                    <a:cubicBezTo>
                      <a:pt x="277" y="223"/>
                      <a:pt x="277" y="223"/>
                      <a:pt x="277" y="223"/>
                    </a:cubicBezTo>
                    <a:cubicBezTo>
                      <a:pt x="314" y="223"/>
                      <a:pt x="314" y="223"/>
                      <a:pt x="314" y="223"/>
                    </a:cubicBezTo>
                    <a:cubicBezTo>
                      <a:pt x="314" y="188"/>
                      <a:pt x="314" y="188"/>
                      <a:pt x="314" y="188"/>
                    </a:cubicBezTo>
                    <a:moveTo>
                      <a:pt x="351" y="188"/>
                    </a:moveTo>
                    <a:cubicBezTo>
                      <a:pt x="314" y="188"/>
                      <a:pt x="314" y="188"/>
                      <a:pt x="314" y="188"/>
                    </a:cubicBezTo>
                    <a:cubicBezTo>
                      <a:pt x="314" y="223"/>
                      <a:pt x="314" y="223"/>
                      <a:pt x="314" y="223"/>
                    </a:cubicBezTo>
                    <a:cubicBezTo>
                      <a:pt x="351" y="223"/>
                      <a:pt x="351" y="223"/>
                      <a:pt x="351" y="223"/>
                    </a:cubicBezTo>
                    <a:cubicBezTo>
                      <a:pt x="351" y="188"/>
                      <a:pt x="351" y="188"/>
                      <a:pt x="351" y="188"/>
                    </a:cubicBezTo>
                    <a:moveTo>
                      <a:pt x="389" y="188"/>
                    </a:moveTo>
                    <a:cubicBezTo>
                      <a:pt x="352" y="188"/>
                      <a:pt x="352" y="188"/>
                      <a:pt x="352" y="188"/>
                    </a:cubicBezTo>
                    <a:cubicBezTo>
                      <a:pt x="352" y="223"/>
                      <a:pt x="352" y="223"/>
                      <a:pt x="352" y="223"/>
                    </a:cubicBezTo>
                    <a:cubicBezTo>
                      <a:pt x="389" y="223"/>
                      <a:pt x="389" y="223"/>
                      <a:pt x="389" y="223"/>
                    </a:cubicBezTo>
                    <a:cubicBezTo>
                      <a:pt x="389" y="188"/>
                      <a:pt x="389" y="188"/>
                      <a:pt x="389" y="188"/>
                    </a:cubicBezTo>
                    <a:moveTo>
                      <a:pt x="426" y="188"/>
                    </a:moveTo>
                    <a:cubicBezTo>
                      <a:pt x="389" y="188"/>
                      <a:pt x="389" y="188"/>
                      <a:pt x="389" y="188"/>
                    </a:cubicBezTo>
                    <a:cubicBezTo>
                      <a:pt x="389" y="223"/>
                      <a:pt x="389" y="223"/>
                      <a:pt x="389" y="223"/>
                    </a:cubicBezTo>
                    <a:cubicBezTo>
                      <a:pt x="426" y="223"/>
                      <a:pt x="426" y="223"/>
                      <a:pt x="426" y="223"/>
                    </a:cubicBezTo>
                    <a:cubicBezTo>
                      <a:pt x="426" y="188"/>
                      <a:pt x="426" y="188"/>
                      <a:pt x="426" y="188"/>
                    </a:cubicBezTo>
                    <a:moveTo>
                      <a:pt x="464" y="188"/>
                    </a:moveTo>
                    <a:cubicBezTo>
                      <a:pt x="427" y="188"/>
                      <a:pt x="427" y="188"/>
                      <a:pt x="427" y="188"/>
                    </a:cubicBezTo>
                    <a:cubicBezTo>
                      <a:pt x="427" y="223"/>
                      <a:pt x="427" y="223"/>
                      <a:pt x="427" y="223"/>
                    </a:cubicBezTo>
                    <a:cubicBezTo>
                      <a:pt x="464" y="223"/>
                      <a:pt x="464" y="223"/>
                      <a:pt x="464" y="223"/>
                    </a:cubicBezTo>
                    <a:cubicBezTo>
                      <a:pt x="464" y="188"/>
                      <a:pt x="464" y="188"/>
                      <a:pt x="464" y="188"/>
                    </a:cubicBezTo>
                    <a:moveTo>
                      <a:pt x="497" y="188"/>
                    </a:moveTo>
                    <a:cubicBezTo>
                      <a:pt x="465" y="188"/>
                      <a:pt x="465" y="188"/>
                      <a:pt x="465" y="188"/>
                    </a:cubicBezTo>
                    <a:cubicBezTo>
                      <a:pt x="465" y="223"/>
                      <a:pt x="465" y="223"/>
                      <a:pt x="465" y="223"/>
                    </a:cubicBezTo>
                    <a:cubicBezTo>
                      <a:pt x="497" y="223"/>
                      <a:pt x="497" y="223"/>
                      <a:pt x="497" y="223"/>
                    </a:cubicBezTo>
                    <a:cubicBezTo>
                      <a:pt x="497" y="188"/>
                      <a:pt x="497" y="188"/>
                      <a:pt x="497" y="188"/>
                    </a:cubicBezTo>
                    <a:moveTo>
                      <a:pt x="239" y="157"/>
                    </a:moveTo>
                    <a:cubicBezTo>
                      <a:pt x="223" y="187"/>
                      <a:pt x="223" y="187"/>
                      <a:pt x="223" y="187"/>
                    </a:cubicBezTo>
                    <a:cubicBezTo>
                      <a:pt x="239" y="187"/>
                      <a:pt x="239" y="187"/>
                      <a:pt x="239" y="187"/>
                    </a:cubicBezTo>
                    <a:cubicBezTo>
                      <a:pt x="239" y="157"/>
                      <a:pt x="239" y="157"/>
                      <a:pt x="239" y="157"/>
                    </a:cubicBezTo>
                    <a:moveTo>
                      <a:pt x="51" y="152"/>
                    </a:moveTo>
                    <a:cubicBezTo>
                      <a:pt x="19" y="152"/>
                      <a:pt x="19" y="152"/>
                      <a:pt x="19" y="152"/>
                    </a:cubicBezTo>
                    <a:cubicBezTo>
                      <a:pt x="19" y="187"/>
                      <a:pt x="19" y="187"/>
                      <a:pt x="19" y="187"/>
                    </a:cubicBezTo>
                    <a:cubicBezTo>
                      <a:pt x="51" y="187"/>
                      <a:pt x="51" y="187"/>
                      <a:pt x="51" y="187"/>
                    </a:cubicBezTo>
                    <a:cubicBezTo>
                      <a:pt x="51" y="152"/>
                      <a:pt x="51" y="152"/>
                      <a:pt x="51" y="152"/>
                    </a:cubicBezTo>
                    <a:moveTo>
                      <a:pt x="88" y="152"/>
                    </a:moveTo>
                    <a:cubicBezTo>
                      <a:pt x="52" y="152"/>
                      <a:pt x="52" y="152"/>
                      <a:pt x="52" y="152"/>
                    </a:cubicBezTo>
                    <a:cubicBezTo>
                      <a:pt x="52" y="187"/>
                      <a:pt x="52" y="187"/>
                      <a:pt x="52" y="187"/>
                    </a:cubicBezTo>
                    <a:cubicBezTo>
                      <a:pt x="88" y="187"/>
                      <a:pt x="88" y="187"/>
                      <a:pt x="88" y="187"/>
                    </a:cubicBezTo>
                    <a:cubicBezTo>
                      <a:pt x="88" y="152"/>
                      <a:pt x="88" y="152"/>
                      <a:pt x="88" y="152"/>
                    </a:cubicBezTo>
                    <a:moveTo>
                      <a:pt x="126" y="152"/>
                    </a:moveTo>
                    <a:cubicBezTo>
                      <a:pt x="89" y="152"/>
                      <a:pt x="89" y="152"/>
                      <a:pt x="89" y="152"/>
                    </a:cubicBezTo>
                    <a:cubicBezTo>
                      <a:pt x="89" y="187"/>
                      <a:pt x="89" y="187"/>
                      <a:pt x="89" y="187"/>
                    </a:cubicBezTo>
                    <a:cubicBezTo>
                      <a:pt x="126" y="187"/>
                      <a:pt x="126" y="187"/>
                      <a:pt x="126" y="187"/>
                    </a:cubicBezTo>
                    <a:cubicBezTo>
                      <a:pt x="126" y="152"/>
                      <a:pt x="126" y="152"/>
                      <a:pt x="126" y="152"/>
                    </a:cubicBezTo>
                    <a:moveTo>
                      <a:pt x="163" y="152"/>
                    </a:moveTo>
                    <a:cubicBezTo>
                      <a:pt x="127" y="152"/>
                      <a:pt x="127" y="152"/>
                      <a:pt x="127" y="152"/>
                    </a:cubicBezTo>
                    <a:cubicBezTo>
                      <a:pt x="127" y="187"/>
                      <a:pt x="127" y="187"/>
                      <a:pt x="127" y="187"/>
                    </a:cubicBezTo>
                    <a:cubicBezTo>
                      <a:pt x="129" y="187"/>
                      <a:pt x="129" y="187"/>
                      <a:pt x="129" y="187"/>
                    </a:cubicBezTo>
                    <a:cubicBezTo>
                      <a:pt x="134" y="178"/>
                      <a:pt x="134" y="178"/>
                      <a:pt x="134" y="178"/>
                    </a:cubicBezTo>
                    <a:cubicBezTo>
                      <a:pt x="143" y="187"/>
                      <a:pt x="143" y="187"/>
                      <a:pt x="143" y="187"/>
                    </a:cubicBezTo>
                    <a:cubicBezTo>
                      <a:pt x="163" y="187"/>
                      <a:pt x="163" y="187"/>
                      <a:pt x="163" y="187"/>
                    </a:cubicBezTo>
                    <a:cubicBezTo>
                      <a:pt x="163" y="152"/>
                      <a:pt x="163" y="152"/>
                      <a:pt x="163" y="152"/>
                    </a:cubicBezTo>
                    <a:moveTo>
                      <a:pt x="201" y="152"/>
                    </a:moveTo>
                    <a:cubicBezTo>
                      <a:pt x="164" y="152"/>
                      <a:pt x="164" y="152"/>
                      <a:pt x="164" y="152"/>
                    </a:cubicBezTo>
                    <a:cubicBezTo>
                      <a:pt x="164" y="187"/>
                      <a:pt x="164" y="187"/>
                      <a:pt x="164" y="187"/>
                    </a:cubicBezTo>
                    <a:cubicBezTo>
                      <a:pt x="198" y="187"/>
                      <a:pt x="198" y="187"/>
                      <a:pt x="198" y="187"/>
                    </a:cubicBezTo>
                    <a:cubicBezTo>
                      <a:pt x="201" y="182"/>
                      <a:pt x="201" y="182"/>
                      <a:pt x="201" y="182"/>
                    </a:cubicBezTo>
                    <a:cubicBezTo>
                      <a:pt x="201" y="152"/>
                      <a:pt x="201" y="152"/>
                      <a:pt x="201" y="152"/>
                    </a:cubicBezTo>
                    <a:moveTo>
                      <a:pt x="217" y="152"/>
                    </a:moveTo>
                    <a:cubicBezTo>
                      <a:pt x="202" y="152"/>
                      <a:pt x="202" y="152"/>
                      <a:pt x="202" y="152"/>
                    </a:cubicBezTo>
                    <a:cubicBezTo>
                      <a:pt x="202" y="180"/>
                      <a:pt x="202" y="180"/>
                      <a:pt x="202" y="180"/>
                    </a:cubicBezTo>
                    <a:cubicBezTo>
                      <a:pt x="217" y="152"/>
                      <a:pt x="217" y="152"/>
                      <a:pt x="217" y="152"/>
                    </a:cubicBezTo>
                    <a:moveTo>
                      <a:pt x="276" y="152"/>
                    </a:moveTo>
                    <a:cubicBezTo>
                      <a:pt x="241" y="152"/>
                      <a:pt x="241" y="152"/>
                      <a:pt x="241" y="152"/>
                    </a:cubicBezTo>
                    <a:cubicBezTo>
                      <a:pt x="241" y="152"/>
                      <a:pt x="241" y="152"/>
                      <a:pt x="241" y="152"/>
                    </a:cubicBezTo>
                    <a:cubicBezTo>
                      <a:pt x="239" y="156"/>
                      <a:pt x="239" y="156"/>
                      <a:pt x="239" y="156"/>
                    </a:cubicBezTo>
                    <a:cubicBezTo>
                      <a:pt x="239" y="187"/>
                      <a:pt x="239" y="187"/>
                      <a:pt x="239" y="187"/>
                    </a:cubicBezTo>
                    <a:cubicBezTo>
                      <a:pt x="276" y="187"/>
                      <a:pt x="276" y="187"/>
                      <a:pt x="276" y="187"/>
                    </a:cubicBezTo>
                    <a:cubicBezTo>
                      <a:pt x="276" y="152"/>
                      <a:pt x="276" y="152"/>
                      <a:pt x="276" y="152"/>
                    </a:cubicBezTo>
                    <a:moveTo>
                      <a:pt x="314" y="152"/>
                    </a:moveTo>
                    <a:cubicBezTo>
                      <a:pt x="277" y="152"/>
                      <a:pt x="277" y="152"/>
                      <a:pt x="277" y="152"/>
                    </a:cubicBezTo>
                    <a:cubicBezTo>
                      <a:pt x="277" y="187"/>
                      <a:pt x="277" y="187"/>
                      <a:pt x="277" y="187"/>
                    </a:cubicBezTo>
                    <a:cubicBezTo>
                      <a:pt x="314" y="187"/>
                      <a:pt x="314" y="187"/>
                      <a:pt x="314" y="187"/>
                    </a:cubicBezTo>
                    <a:cubicBezTo>
                      <a:pt x="314" y="152"/>
                      <a:pt x="314" y="152"/>
                      <a:pt x="314" y="152"/>
                    </a:cubicBezTo>
                    <a:moveTo>
                      <a:pt x="351" y="152"/>
                    </a:moveTo>
                    <a:cubicBezTo>
                      <a:pt x="340" y="152"/>
                      <a:pt x="340" y="152"/>
                      <a:pt x="340" y="152"/>
                    </a:cubicBezTo>
                    <a:cubicBezTo>
                      <a:pt x="334" y="158"/>
                      <a:pt x="334" y="158"/>
                      <a:pt x="334" y="158"/>
                    </a:cubicBezTo>
                    <a:cubicBezTo>
                      <a:pt x="328" y="152"/>
                      <a:pt x="328" y="152"/>
                      <a:pt x="328" y="152"/>
                    </a:cubicBezTo>
                    <a:cubicBezTo>
                      <a:pt x="314" y="152"/>
                      <a:pt x="314" y="152"/>
                      <a:pt x="314" y="152"/>
                    </a:cubicBezTo>
                    <a:cubicBezTo>
                      <a:pt x="314" y="187"/>
                      <a:pt x="314" y="187"/>
                      <a:pt x="314" y="187"/>
                    </a:cubicBezTo>
                    <a:cubicBezTo>
                      <a:pt x="351" y="187"/>
                      <a:pt x="351" y="187"/>
                      <a:pt x="351" y="187"/>
                    </a:cubicBezTo>
                    <a:cubicBezTo>
                      <a:pt x="351" y="152"/>
                      <a:pt x="351" y="152"/>
                      <a:pt x="351" y="152"/>
                    </a:cubicBezTo>
                    <a:moveTo>
                      <a:pt x="389" y="152"/>
                    </a:moveTo>
                    <a:cubicBezTo>
                      <a:pt x="352" y="152"/>
                      <a:pt x="352" y="152"/>
                      <a:pt x="352" y="152"/>
                    </a:cubicBezTo>
                    <a:cubicBezTo>
                      <a:pt x="352" y="187"/>
                      <a:pt x="352" y="187"/>
                      <a:pt x="352" y="187"/>
                    </a:cubicBezTo>
                    <a:cubicBezTo>
                      <a:pt x="389" y="187"/>
                      <a:pt x="389" y="187"/>
                      <a:pt x="389" y="187"/>
                    </a:cubicBezTo>
                    <a:cubicBezTo>
                      <a:pt x="389" y="152"/>
                      <a:pt x="389" y="152"/>
                      <a:pt x="389" y="152"/>
                    </a:cubicBezTo>
                    <a:moveTo>
                      <a:pt x="426" y="152"/>
                    </a:moveTo>
                    <a:cubicBezTo>
                      <a:pt x="389" y="152"/>
                      <a:pt x="389" y="152"/>
                      <a:pt x="389" y="152"/>
                    </a:cubicBezTo>
                    <a:cubicBezTo>
                      <a:pt x="389" y="187"/>
                      <a:pt x="389" y="187"/>
                      <a:pt x="389" y="187"/>
                    </a:cubicBezTo>
                    <a:cubicBezTo>
                      <a:pt x="426" y="187"/>
                      <a:pt x="426" y="187"/>
                      <a:pt x="426" y="187"/>
                    </a:cubicBezTo>
                    <a:cubicBezTo>
                      <a:pt x="426" y="152"/>
                      <a:pt x="426" y="152"/>
                      <a:pt x="426" y="152"/>
                    </a:cubicBezTo>
                    <a:moveTo>
                      <a:pt x="464" y="152"/>
                    </a:moveTo>
                    <a:cubicBezTo>
                      <a:pt x="427" y="152"/>
                      <a:pt x="427" y="152"/>
                      <a:pt x="427" y="152"/>
                    </a:cubicBezTo>
                    <a:cubicBezTo>
                      <a:pt x="427" y="187"/>
                      <a:pt x="427" y="187"/>
                      <a:pt x="427" y="187"/>
                    </a:cubicBezTo>
                    <a:cubicBezTo>
                      <a:pt x="464" y="187"/>
                      <a:pt x="464" y="187"/>
                      <a:pt x="464" y="187"/>
                    </a:cubicBezTo>
                    <a:cubicBezTo>
                      <a:pt x="464" y="152"/>
                      <a:pt x="464" y="152"/>
                      <a:pt x="464" y="152"/>
                    </a:cubicBezTo>
                    <a:moveTo>
                      <a:pt x="497" y="152"/>
                    </a:moveTo>
                    <a:cubicBezTo>
                      <a:pt x="465" y="152"/>
                      <a:pt x="465" y="152"/>
                      <a:pt x="465" y="152"/>
                    </a:cubicBezTo>
                    <a:cubicBezTo>
                      <a:pt x="465" y="187"/>
                      <a:pt x="465" y="187"/>
                      <a:pt x="465" y="187"/>
                    </a:cubicBezTo>
                    <a:cubicBezTo>
                      <a:pt x="497" y="187"/>
                      <a:pt x="497" y="187"/>
                      <a:pt x="497" y="187"/>
                    </a:cubicBezTo>
                    <a:cubicBezTo>
                      <a:pt x="497" y="152"/>
                      <a:pt x="497" y="152"/>
                      <a:pt x="497" y="152"/>
                    </a:cubicBezTo>
                    <a:moveTo>
                      <a:pt x="351" y="142"/>
                    </a:moveTo>
                    <a:cubicBezTo>
                      <a:pt x="341" y="151"/>
                      <a:pt x="341" y="151"/>
                      <a:pt x="341" y="151"/>
                    </a:cubicBezTo>
                    <a:cubicBezTo>
                      <a:pt x="351" y="151"/>
                      <a:pt x="351" y="151"/>
                      <a:pt x="351" y="151"/>
                    </a:cubicBezTo>
                    <a:cubicBezTo>
                      <a:pt x="351" y="142"/>
                      <a:pt x="351" y="142"/>
                      <a:pt x="351" y="142"/>
                    </a:cubicBezTo>
                    <a:moveTo>
                      <a:pt x="314" y="139"/>
                    </a:moveTo>
                    <a:cubicBezTo>
                      <a:pt x="314" y="151"/>
                      <a:pt x="314" y="151"/>
                      <a:pt x="314" y="151"/>
                    </a:cubicBezTo>
                    <a:cubicBezTo>
                      <a:pt x="327" y="151"/>
                      <a:pt x="327" y="151"/>
                      <a:pt x="327" y="151"/>
                    </a:cubicBezTo>
                    <a:cubicBezTo>
                      <a:pt x="314" y="139"/>
                      <a:pt x="314" y="139"/>
                      <a:pt x="314" y="139"/>
                    </a:cubicBezTo>
                    <a:moveTo>
                      <a:pt x="276" y="120"/>
                    </a:moveTo>
                    <a:cubicBezTo>
                      <a:pt x="242" y="151"/>
                      <a:pt x="242" y="151"/>
                      <a:pt x="242" y="151"/>
                    </a:cubicBezTo>
                    <a:cubicBezTo>
                      <a:pt x="276" y="151"/>
                      <a:pt x="276" y="151"/>
                      <a:pt x="276" y="151"/>
                    </a:cubicBezTo>
                    <a:cubicBezTo>
                      <a:pt x="276" y="120"/>
                      <a:pt x="276" y="120"/>
                      <a:pt x="276" y="120"/>
                    </a:cubicBezTo>
                    <a:moveTo>
                      <a:pt x="51" y="116"/>
                    </a:moveTo>
                    <a:cubicBezTo>
                      <a:pt x="19" y="116"/>
                      <a:pt x="19" y="116"/>
                      <a:pt x="19" y="116"/>
                    </a:cubicBezTo>
                    <a:cubicBezTo>
                      <a:pt x="19" y="151"/>
                      <a:pt x="19" y="151"/>
                      <a:pt x="19" y="151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51" y="116"/>
                      <a:pt x="51" y="116"/>
                      <a:pt x="51" y="116"/>
                    </a:cubicBezTo>
                    <a:moveTo>
                      <a:pt x="88" y="116"/>
                    </a:moveTo>
                    <a:cubicBezTo>
                      <a:pt x="52" y="116"/>
                      <a:pt x="52" y="116"/>
                      <a:pt x="52" y="116"/>
                    </a:cubicBezTo>
                    <a:cubicBezTo>
                      <a:pt x="52" y="151"/>
                      <a:pt x="52" y="151"/>
                      <a:pt x="52" y="151"/>
                    </a:cubicBezTo>
                    <a:cubicBezTo>
                      <a:pt x="88" y="151"/>
                      <a:pt x="88" y="151"/>
                      <a:pt x="88" y="151"/>
                    </a:cubicBezTo>
                    <a:cubicBezTo>
                      <a:pt x="88" y="116"/>
                      <a:pt x="88" y="116"/>
                      <a:pt x="88" y="116"/>
                    </a:cubicBezTo>
                    <a:moveTo>
                      <a:pt x="126" y="116"/>
                    </a:moveTo>
                    <a:cubicBezTo>
                      <a:pt x="89" y="116"/>
                      <a:pt x="89" y="116"/>
                      <a:pt x="89" y="116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126" y="151"/>
                      <a:pt x="126" y="151"/>
                      <a:pt x="126" y="151"/>
                    </a:cubicBezTo>
                    <a:cubicBezTo>
                      <a:pt x="126" y="116"/>
                      <a:pt x="126" y="116"/>
                      <a:pt x="126" y="116"/>
                    </a:cubicBezTo>
                    <a:moveTo>
                      <a:pt x="163" y="116"/>
                    </a:moveTo>
                    <a:cubicBezTo>
                      <a:pt x="127" y="116"/>
                      <a:pt x="127" y="116"/>
                      <a:pt x="127" y="116"/>
                    </a:cubicBezTo>
                    <a:cubicBezTo>
                      <a:pt x="127" y="151"/>
                      <a:pt x="127" y="151"/>
                      <a:pt x="127" y="151"/>
                    </a:cubicBezTo>
                    <a:cubicBezTo>
                      <a:pt x="163" y="151"/>
                      <a:pt x="163" y="151"/>
                      <a:pt x="163" y="151"/>
                    </a:cubicBezTo>
                    <a:cubicBezTo>
                      <a:pt x="163" y="116"/>
                      <a:pt x="163" y="116"/>
                      <a:pt x="163" y="116"/>
                    </a:cubicBezTo>
                    <a:moveTo>
                      <a:pt x="201" y="116"/>
                    </a:moveTo>
                    <a:cubicBezTo>
                      <a:pt x="164" y="116"/>
                      <a:pt x="164" y="116"/>
                      <a:pt x="164" y="116"/>
                    </a:cubicBezTo>
                    <a:cubicBezTo>
                      <a:pt x="164" y="151"/>
                      <a:pt x="164" y="151"/>
                      <a:pt x="164" y="151"/>
                    </a:cubicBezTo>
                    <a:cubicBezTo>
                      <a:pt x="201" y="151"/>
                      <a:pt x="201" y="151"/>
                      <a:pt x="201" y="151"/>
                    </a:cubicBezTo>
                    <a:cubicBezTo>
                      <a:pt x="201" y="116"/>
                      <a:pt x="201" y="116"/>
                      <a:pt x="201" y="116"/>
                    </a:cubicBezTo>
                    <a:moveTo>
                      <a:pt x="239" y="116"/>
                    </a:moveTo>
                    <a:cubicBezTo>
                      <a:pt x="202" y="116"/>
                      <a:pt x="202" y="116"/>
                      <a:pt x="202" y="116"/>
                    </a:cubicBezTo>
                    <a:cubicBezTo>
                      <a:pt x="202" y="151"/>
                      <a:pt x="202" y="151"/>
                      <a:pt x="202" y="151"/>
                    </a:cubicBezTo>
                    <a:cubicBezTo>
                      <a:pt x="217" y="151"/>
                      <a:pt x="217" y="151"/>
                      <a:pt x="217" y="151"/>
                    </a:cubicBezTo>
                    <a:cubicBezTo>
                      <a:pt x="225" y="136"/>
                      <a:pt x="225" y="136"/>
                      <a:pt x="225" y="136"/>
                    </a:cubicBezTo>
                    <a:cubicBezTo>
                      <a:pt x="239" y="125"/>
                      <a:pt x="239" y="125"/>
                      <a:pt x="239" y="125"/>
                    </a:cubicBezTo>
                    <a:cubicBezTo>
                      <a:pt x="239" y="116"/>
                      <a:pt x="239" y="116"/>
                      <a:pt x="239" y="116"/>
                    </a:cubicBezTo>
                    <a:moveTo>
                      <a:pt x="248" y="116"/>
                    </a:moveTo>
                    <a:cubicBezTo>
                      <a:pt x="239" y="116"/>
                      <a:pt x="239" y="116"/>
                      <a:pt x="239" y="116"/>
                    </a:cubicBezTo>
                    <a:cubicBezTo>
                      <a:pt x="239" y="124"/>
                      <a:pt x="239" y="124"/>
                      <a:pt x="239" y="124"/>
                    </a:cubicBezTo>
                    <a:cubicBezTo>
                      <a:pt x="248" y="116"/>
                      <a:pt x="248" y="116"/>
                      <a:pt x="248" y="116"/>
                    </a:cubicBezTo>
                    <a:moveTo>
                      <a:pt x="291" y="116"/>
                    </a:moveTo>
                    <a:cubicBezTo>
                      <a:pt x="280" y="116"/>
                      <a:pt x="280" y="116"/>
                      <a:pt x="280" y="116"/>
                    </a:cubicBezTo>
                    <a:cubicBezTo>
                      <a:pt x="277" y="119"/>
                      <a:pt x="277" y="119"/>
                      <a:pt x="277" y="119"/>
                    </a:cubicBezTo>
                    <a:cubicBezTo>
                      <a:pt x="277" y="151"/>
                      <a:pt x="277" y="151"/>
                      <a:pt x="277" y="151"/>
                    </a:cubicBezTo>
                    <a:cubicBezTo>
                      <a:pt x="314" y="151"/>
                      <a:pt x="314" y="151"/>
                      <a:pt x="314" y="151"/>
                    </a:cubicBezTo>
                    <a:cubicBezTo>
                      <a:pt x="314" y="139"/>
                      <a:pt x="314" y="139"/>
                      <a:pt x="314" y="139"/>
                    </a:cubicBezTo>
                    <a:cubicBezTo>
                      <a:pt x="291" y="116"/>
                      <a:pt x="291" y="116"/>
                      <a:pt x="291" y="116"/>
                    </a:cubicBezTo>
                    <a:moveTo>
                      <a:pt x="350" y="116"/>
                    </a:moveTo>
                    <a:cubicBezTo>
                      <a:pt x="321" y="116"/>
                      <a:pt x="321" y="116"/>
                      <a:pt x="321" y="116"/>
                    </a:cubicBezTo>
                    <a:cubicBezTo>
                      <a:pt x="336" y="130"/>
                      <a:pt x="336" y="130"/>
                      <a:pt x="336" y="130"/>
                    </a:cubicBezTo>
                    <a:cubicBezTo>
                      <a:pt x="350" y="116"/>
                      <a:pt x="350" y="116"/>
                      <a:pt x="350" y="116"/>
                    </a:cubicBezTo>
                    <a:moveTo>
                      <a:pt x="389" y="116"/>
                    </a:moveTo>
                    <a:cubicBezTo>
                      <a:pt x="378" y="116"/>
                      <a:pt x="378" y="116"/>
                      <a:pt x="378" y="116"/>
                    </a:cubicBezTo>
                    <a:cubicBezTo>
                      <a:pt x="352" y="141"/>
                      <a:pt x="352" y="141"/>
                      <a:pt x="352" y="141"/>
                    </a:cubicBezTo>
                    <a:cubicBezTo>
                      <a:pt x="352" y="151"/>
                      <a:pt x="352" y="151"/>
                      <a:pt x="352" y="151"/>
                    </a:cubicBezTo>
                    <a:cubicBezTo>
                      <a:pt x="389" y="151"/>
                      <a:pt x="389" y="151"/>
                      <a:pt x="389" y="151"/>
                    </a:cubicBezTo>
                    <a:cubicBezTo>
                      <a:pt x="389" y="116"/>
                      <a:pt x="389" y="116"/>
                      <a:pt x="389" y="116"/>
                    </a:cubicBezTo>
                    <a:moveTo>
                      <a:pt x="426" y="116"/>
                    </a:moveTo>
                    <a:cubicBezTo>
                      <a:pt x="389" y="116"/>
                      <a:pt x="389" y="116"/>
                      <a:pt x="389" y="116"/>
                    </a:cubicBezTo>
                    <a:cubicBezTo>
                      <a:pt x="389" y="151"/>
                      <a:pt x="389" y="151"/>
                      <a:pt x="389" y="151"/>
                    </a:cubicBezTo>
                    <a:cubicBezTo>
                      <a:pt x="426" y="151"/>
                      <a:pt x="426" y="151"/>
                      <a:pt x="426" y="151"/>
                    </a:cubicBezTo>
                    <a:cubicBezTo>
                      <a:pt x="426" y="116"/>
                      <a:pt x="426" y="116"/>
                      <a:pt x="426" y="116"/>
                    </a:cubicBezTo>
                    <a:moveTo>
                      <a:pt x="464" y="116"/>
                    </a:moveTo>
                    <a:cubicBezTo>
                      <a:pt x="427" y="116"/>
                      <a:pt x="427" y="116"/>
                      <a:pt x="427" y="116"/>
                    </a:cubicBezTo>
                    <a:cubicBezTo>
                      <a:pt x="427" y="151"/>
                      <a:pt x="427" y="151"/>
                      <a:pt x="427" y="151"/>
                    </a:cubicBezTo>
                    <a:cubicBezTo>
                      <a:pt x="464" y="151"/>
                      <a:pt x="464" y="151"/>
                      <a:pt x="464" y="151"/>
                    </a:cubicBezTo>
                    <a:cubicBezTo>
                      <a:pt x="464" y="116"/>
                      <a:pt x="464" y="116"/>
                      <a:pt x="464" y="116"/>
                    </a:cubicBezTo>
                    <a:moveTo>
                      <a:pt x="497" y="116"/>
                    </a:moveTo>
                    <a:cubicBezTo>
                      <a:pt x="465" y="116"/>
                      <a:pt x="465" y="116"/>
                      <a:pt x="465" y="116"/>
                    </a:cubicBezTo>
                    <a:cubicBezTo>
                      <a:pt x="465" y="151"/>
                      <a:pt x="465" y="151"/>
                      <a:pt x="465" y="151"/>
                    </a:cubicBezTo>
                    <a:cubicBezTo>
                      <a:pt x="497" y="151"/>
                      <a:pt x="497" y="151"/>
                      <a:pt x="497" y="151"/>
                    </a:cubicBezTo>
                    <a:cubicBezTo>
                      <a:pt x="497" y="116"/>
                      <a:pt x="497" y="116"/>
                      <a:pt x="497" y="116"/>
                    </a:cubicBezTo>
                    <a:moveTo>
                      <a:pt x="285" y="111"/>
                    </a:moveTo>
                    <a:cubicBezTo>
                      <a:pt x="281" y="116"/>
                      <a:pt x="281" y="116"/>
                      <a:pt x="281" y="116"/>
                    </a:cubicBezTo>
                    <a:cubicBezTo>
                      <a:pt x="290" y="116"/>
                      <a:pt x="290" y="116"/>
                      <a:pt x="290" y="116"/>
                    </a:cubicBezTo>
                    <a:cubicBezTo>
                      <a:pt x="285" y="111"/>
                      <a:pt x="285" y="111"/>
                      <a:pt x="285" y="111"/>
                    </a:cubicBezTo>
                    <a:moveTo>
                      <a:pt x="389" y="106"/>
                    </a:moveTo>
                    <a:cubicBezTo>
                      <a:pt x="379" y="116"/>
                      <a:pt x="379" y="116"/>
                      <a:pt x="379" y="116"/>
                    </a:cubicBezTo>
                    <a:cubicBezTo>
                      <a:pt x="389" y="116"/>
                      <a:pt x="389" y="116"/>
                      <a:pt x="389" y="116"/>
                    </a:cubicBezTo>
                    <a:cubicBezTo>
                      <a:pt x="389" y="106"/>
                      <a:pt x="389" y="106"/>
                      <a:pt x="389" y="106"/>
                    </a:cubicBezTo>
                    <a:moveTo>
                      <a:pt x="51" y="80"/>
                    </a:moveTo>
                    <a:cubicBezTo>
                      <a:pt x="19" y="80"/>
                      <a:pt x="19" y="80"/>
                      <a:pt x="19" y="80"/>
                    </a:cubicBezTo>
                    <a:cubicBezTo>
                      <a:pt x="19" y="116"/>
                      <a:pt x="19" y="116"/>
                      <a:pt x="19" y="116"/>
                    </a:cubicBezTo>
                    <a:cubicBezTo>
                      <a:pt x="51" y="116"/>
                      <a:pt x="51" y="116"/>
                      <a:pt x="51" y="116"/>
                    </a:cubicBezTo>
                    <a:cubicBezTo>
                      <a:pt x="51" y="80"/>
                      <a:pt x="51" y="80"/>
                      <a:pt x="51" y="80"/>
                    </a:cubicBezTo>
                    <a:moveTo>
                      <a:pt x="88" y="80"/>
                    </a:move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88" y="116"/>
                      <a:pt x="88" y="116"/>
                      <a:pt x="88" y="116"/>
                    </a:cubicBezTo>
                    <a:cubicBezTo>
                      <a:pt x="88" y="80"/>
                      <a:pt x="88" y="80"/>
                      <a:pt x="88" y="80"/>
                    </a:cubicBezTo>
                    <a:moveTo>
                      <a:pt x="126" y="80"/>
                    </a:move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116"/>
                      <a:pt x="89" y="116"/>
                      <a:pt x="89" y="116"/>
                    </a:cubicBezTo>
                    <a:cubicBezTo>
                      <a:pt x="126" y="116"/>
                      <a:pt x="126" y="116"/>
                      <a:pt x="126" y="116"/>
                    </a:cubicBezTo>
                    <a:cubicBezTo>
                      <a:pt x="126" y="80"/>
                      <a:pt x="126" y="80"/>
                      <a:pt x="126" y="80"/>
                    </a:cubicBezTo>
                    <a:moveTo>
                      <a:pt x="163" y="80"/>
                    </a:moveTo>
                    <a:cubicBezTo>
                      <a:pt x="127" y="80"/>
                      <a:pt x="127" y="80"/>
                      <a:pt x="127" y="80"/>
                    </a:cubicBezTo>
                    <a:cubicBezTo>
                      <a:pt x="127" y="116"/>
                      <a:pt x="127" y="116"/>
                      <a:pt x="127" y="116"/>
                    </a:cubicBezTo>
                    <a:cubicBezTo>
                      <a:pt x="163" y="116"/>
                      <a:pt x="163" y="116"/>
                      <a:pt x="163" y="116"/>
                    </a:cubicBezTo>
                    <a:cubicBezTo>
                      <a:pt x="163" y="80"/>
                      <a:pt x="163" y="80"/>
                      <a:pt x="163" y="80"/>
                    </a:cubicBezTo>
                    <a:moveTo>
                      <a:pt x="201" y="80"/>
                    </a:move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116"/>
                      <a:pt x="164" y="116"/>
                      <a:pt x="164" y="116"/>
                    </a:cubicBezTo>
                    <a:cubicBezTo>
                      <a:pt x="201" y="116"/>
                      <a:pt x="201" y="116"/>
                      <a:pt x="201" y="116"/>
                    </a:cubicBezTo>
                    <a:cubicBezTo>
                      <a:pt x="201" y="80"/>
                      <a:pt x="201" y="80"/>
                      <a:pt x="201" y="80"/>
                    </a:cubicBezTo>
                    <a:moveTo>
                      <a:pt x="239" y="80"/>
                    </a:moveTo>
                    <a:cubicBezTo>
                      <a:pt x="202" y="80"/>
                      <a:pt x="202" y="80"/>
                      <a:pt x="202" y="80"/>
                    </a:cubicBezTo>
                    <a:cubicBezTo>
                      <a:pt x="202" y="116"/>
                      <a:pt x="202" y="116"/>
                      <a:pt x="202" y="116"/>
                    </a:cubicBezTo>
                    <a:cubicBezTo>
                      <a:pt x="239" y="116"/>
                      <a:pt x="239" y="116"/>
                      <a:pt x="239" y="116"/>
                    </a:cubicBezTo>
                    <a:cubicBezTo>
                      <a:pt x="239" y="80"/>
                      <a:pt x="239" y="80"/>
                      <a:pt x="239" y="80"/>
                    </a:cubicBezTo>
                    <a:moveTo>
                      <a:pt x="276" y="80"/>
                    </a:moveTo>
                    <a:cubicBezTo>
                      <a:pt x="239" y="80"/>
                      <a:pt x="239" y="80"/>
                      <a:pt x="239" y="80"/>
                    </a:cubicBezTo>
                    <a:cubicBezTo>
                      <a:pt x="239" y="116"/>
                      <a:pt x="239" y="116"/>
                      <a:pt x="239" y="116"/>
                    </a:cubicBezTo>
                    <a:cubicBezTo>
                      <a:pt x="249" y="116"/>
                      <a:pt x="249" y="116"/>
                      <a:pt x="249" y="116"/>
                    </a:cubicBezTo>
                    <a:cubicBezTo>
                      <a:pt x="276" y="91"/>
                      <a:pt x="276" y="91"/>
                      <a:pt x="276" y="91"/>
                    </a:cubicBezTo>
                    <a:cubicBezTo>
                      <a:pt x="276" y="80"/>
                      <a:pt x="276" y="80"/>
                      <a:pt x="276" y="80"/>
                    </a:cubicBezTo>
                    <a:moveTo>
                      <a:pt x="314" y="80"/>
                    </a:moveTo>
                    <a:cubicBezTo>
                      <a:pt x="277" y="80"/>
                      <a:pt x="277" y="80"/>
                      <a:pt x="277" y="80"/>
                    </a:cubicBezTo>
                    <a:cubicBezTo>
                      <a:pt x="277" y="91"/>
                      <a:pt x="277" y="91"/>
                      <a:pt x="277" y="91"/>
                    </a:cubicBezTo>
                    <a:cubicBezTo>
                      <a:pt x="286" y="83"/>
                      <a:pt x="286" y="83"/>
                      <a:pt x="286" y="83"/>
                    </a:cubicBezTo>
                    <a:cubicBezTo>
                      <a:pt x="314" y="109"/>
                      <a:pt x="314" y="109"/>
                      <a:pt x="314" y="109"/>
                    </a:cubicBezTo>
                    <a:cubicBezTo>
                      <a:pt x="314" y="80"/>
                      <a:pt x="314" y="80"/>
                      <a:pt x="314" y="80"/>
                    </a:cubicBezTo>
                    <a:moveTo>
                      <a:pt x="351" y="80"/>
                    </a:moveTo>
                    <a:cubicBezTo>
                      <a:pt x="314" y="80"/>
                      <a:pt x="314" y="80"/>
                      <a:pt x="314" y="80"/>
                    </a:cubicBezTo>
                    <a:cubicBezTo>
                      <a:pt x="314" y="110"/>
                      <a:pt x="314" y="110"/>
                      <a:pt x="314" y="110"/>
                    </a:cubicBezTo>
                    <a:cubicBezTo>
                      <a:pt x="320" y="116"/>
                      <a:pt x="320" y="116"/>
                      <a:pt x="320" y="116"/>
                    </a:cubicBezTo>
                    <a:cubicBezTo>
                      <a:pt x="351" y="116"/>
                      <a:pt x="351" y="116"/>
                      <a:pt x="351" y="116"/>
                    </a:cubicBezTo>
                    <a:cubicBezTo>
                      <a:pt x="351" y="115"/>
                      <a:pt x="351" y="115"/>
                      <a:pt x="351" y="115"/>
                    </a:cubicBezTo>
                    <a:cubicBezTo>
                      <a:pt x="351" y="80"/>
                      <a:pt x="351" y="80"/>
                      <a:pt x="351" y="80"/>
                    </a:cubicBezTo>
                    <a:moveTo>
                      <a:pt x="387" y="80"/>
                    </a:moveTo>
                    <a:cubicBezTo>
                      <a:pt x="352" y="80"/>
                      <a:pt x="352" y="80"/>
                      <a:pt x="352" y="80"/>
                    </a:cubicBezTo>
                    <a:cubicBezTo>
                      <a:pt x="352" y="115"/>
                      <a:pt x="352" y="115"/>
                      <a:pt x="352" y="115"/>
                    </a:cubicBezTo>
                    <a:cubicBezTo>
                      <a:pt x="387" y="80"/>
                      <a:pt x="387" y="80"/>
                      <a:pt x="387" y="80"/>
                    </a:cubicBezTo>
                    <a:moveTo>
                      <a:pt x="426" y="80"/>
                    </a:moveTo>
                    <a:cubicBezTo>
                      <a:pt x="416" y="80"/>
                      <a:pt x="416" y="80"/>
                      <a:pt x="416" y="80"/>
                    </a:cubicBezTo>
                    <a:cubicBezTo>
                      <a:pt x="389" y="106"/>
                      <a:pt x="389" y="106"/>
                      <a:pt x="389" y="106"/>
                    </a:cubicBezTo>
                    <a:cubicBezTo>
                      <a:pt x="389" y="116"/>
                      <a:pt x="389" y="116"/>
                      <a:pt x="389" y="116"/>
                    </a:cubicBezTo>
                    <a:cubicBezTo>
                      <a:pt x="426" y="116"/>
                      <a:pt x="426" y="116"/>
                      <a:pt x="426" y="116"/>
                    </a:cubicBezTo>
                    <a:cubicBezTo>
                      <a:pt x="426" y="80"/>
                      <a:pt x="426" y="80"/>
                      <a:pt x="426" y="80"/>
                    </a:cubicBezTo>
                    <a:moveTo>
                      <a:pt x="464" y="80"/>
                    </a:moveTo>
                    <a:cubicBezTo>
                      <a:pt x="431" y="80"/>
                      <a:pt x="431" y="80"/>
                      <a:pt x="431" y="80"/>
                    </a:cubicBezTo>
                    <a:cubicBezTo>
                      <a:pt x="431" y="83"/>
                      <a:pt x="431" y="83"/>
                      <a:pt x="431" y="83"/>
                    </a:cubicBezTo>
                    <a:cubicBezTo>
                      <a:pt x="429" y="80"/>
                      <a:pt x="429" y="80"/>
                      <a:pt x="429" y="80"/>
                    </a:cubicBezTo>
                    <a:cubicBezTo>
                      <a:pt x="427" y="80"/>
                      <a:pt x="427" y="80"/>
                      <a:pt x="427" y="80"/>
                    </a:cubicBezTo>
                    <a:cubicBezTo>
                      <a:pt x="427" y="116"/>
                      <a:pt x="427" y="116"/>
                      <a:pt x="427" y="116"/>
                    </a:cubicBezTo>
                    <a:cubicBezTo>
                      <a:pt x="464" y="116"/>
                      <a:pt x="464" y="116"/>
                      <a:pt x="464" y="116"/>
                    </a:cubicBezTo>
                    <a:cubicBezTo>
                      <a:pt x="464" y="80"/>
                      <a:pt x="464" y="80"/>
                      <a:pt x="464" y="80"/>
                    </a:cubicBezTo>
                    <a:moveTo>
                      <a:pt x="497" y="80"/>
                    </a:moveTo>
                    <a:cubicBezTo>
                      <a:pt x="465" y="80"/>
                      <a:pt x="465" y="80"/>
                      <a:pt x="465" y="80"/>
                    </a:cubicBezTo>
                    <a:cubicBezTo>
                      <a:pt x="465" y="116"/>
                      <a:pt x="465" y="116"/>
                      <a:pt x="465" y="116"/>
                    </a:cubicBezTo>
                    <a:cubicBezTo>
                      <a:pt x="497" y="116"/>
                      <a:pt x="497" y="116"/>
                      <a:pt x="497" y="116"/>
                    </a:cubicBezTo>
                    <a:cubicBezTo>
                      <a:pt x="497" y="80"/>
                      <a:pt x="497" y="80"/>
                      <a:pt x="497" y="80"/>
                    </a:cubicBezTo>
                    <a:moveTo>
                      <a:pt x="427" y="79"/>
                    </a:moveTo>
                    <a:cubicBezTo>
                      <a:pt x="427" y="80"/>
                      <a:pt x="427" y="80"/>
                      <a:pt x="427" y="80"/>
                    </a:cubicBezTo>
                    <a:cubicBezTo>
                      <a:pt x="428" y="80"/>
                      <a:pt x="428" y="80"/>
                      <a:pt x="428" y="80"/>
                    </a:cubicBezTo>
                    <a:cubicBezTo>
                      <a:pt x="427" y="79"/>
                      <a:pt x="427" y="79"/>
                      <a:pt x="427" y="79"/>
                    </a:cubicBezTo>
                    <a:moveTo>
                      <a:pt x="422" y="75"/>
                    </a:moveTo>
                    <a:cubicBezTo>
                      <a:pt x="417" y="80"/>
                      <a:pt x="417" y="80"/>
                      <a:pt x="417" y="80"/>
                    </a:cubicBezTo>
                    <a:cubicBezTo>
                      <a:pt x="426" y="80"/>
                      <a:pt x="426" y="80"/>
                      <a:pt x="426" y="80"/>
                    </a:cubicBezTo>
                    <a:cubicBezTo>
                      <a:pt x="426" y="78"/>
                      <a:pt x="426" y="78"/>
                      <a:pt x="426" y="78"/>
                    </a:cubicBezTo>
                    <a:cubicBezTo>
                      <a:pt x="422" y="75"/>
                      <a:pt x="422" y="75"/>
                      <a:pt x="422" y="75"/>
                    </a:cubicBezTo>
                    <a:moveTo>
                      <a:pt x="51" y="45"/>
                    </a:move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80"/>
                      <a:pt x="19" y="80"/>
                      <a:pt x="19" y="80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1" y="45"/>
                      <a:pt x="51" y="45"/>
                      <a:pt x="51" y="45"/>
                    </a:cubicBezTo>
                    <a:moveTo>
                      <a:pt x="88" y="45"/>
                    </a:moveTo>
                    <a:cubicBezTo>
                      <a:pt x="52" y="45"/>
                      <a:pt x="52" y="45"/>
                      <a:pt x="52" y="45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88" y="80"/>
                      <a:pt x="88" y="80"/>
                      <a:pt x="88" y="80"/>
                    </a:cubicBezTo>
                    <a:cubicBezTo>
                      <a:pt x="88" y="45"/>
                      <a:pt x="88" y="45"/>
                      <a:pt x="88" y="45"/>
                    </a:cubicBezTo>
                    <a:moveTo>
                      <a:pt x="126" y="45"/>
                    </a:moveTo>
                    <a:cubicBezTo>
                      <a:pt x="89" y="45"/>
                      <a:pt x="89" y="45"/>
                      <a:pt x="89" y="45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126" y="80"/>
                      <a:pt x="126" y="80"/>
                      <a:pt x="126" y="80"/>
                    </a:cubicBezTo>
                    <a:cubicBezTo>
                      <a:pt x="126" y="45"/>
                      <a:pt x="126" y="45"/>
                      <a:pt x="126" y="45"/>
                    </a:cubicBezTo>
                    <a:moveTo>
                      <a:pt x="163" y="45"/>
                    </a:moveTo>
                    <a:cubicBezTo>
                      <a:pt x="127" y="45"/>
                      <a:pt x="127" y="45"/>
                      <a:pt x="127" y="45"/>
                    </a:cubicBezTo>
                    <a:cubicBezTo>
                      <a:pt x="127" y="80"/>
                      <a:pt x="127" y="80"/>
                      <a:pt x="127" y="80"/>
                    </a:cubicBezTo>
                    <a:cubicBezTo>
                      <a:pt x="163" y="80"/>
                      <a:pt x="163" y="80"/>
                      <a:pt x="163" y="80"/>
                    </a:cubicBezTo>
                    <a:cubicBezTo>
                      <a:pt x="163" y="45"/>
                      <a:pt x="163" y="45"/>
                      <a:pt x="163" y="45"/>
                    </a:cubicBezTo>
                    <a:moveTo>
                      <a:pt x="201" y="45"/>
                    </a:moveTo>
                    <a:cubicBezTo>
                      <a:pt x="164" y="45"/>
                      <a:pt x="164" y="45"/>
                      <a:pt x="164" y="45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201" y="80"/>
                      <a:pt x="201" y="80"/>
                      <a:pt x="201" y="80"/>
                    </a:cubicBezTo>
                    <a:cubicBezTo>
                      <a:pt x="201" y="45"/>
                      <a:pt x="201" y="45"/>
                      <a:pt x="201" y="45"/>
                    </a:cubicBezTo>
                    <a:moveTo>
                      <a:pt x="239" y="45"/>
                    </a:moveTo>
                    <a:cubicBezTo>
                      <a:pt x="202" y="45"/>
                      <a:pt x="202" y="45"/>
                      <a:pt x="202" y="45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39" y="80"/>
                      <a:pt x="239" y="80"/>
                      <a:pt x="239" y="80"/>
                    </a:cubicBezTo>
                    <a:cubicBezTo>
                      <a:pt x="239" y="45"/>
                      <a:pt x="239" y="45"/>
                      <a:pt x="239" y="45"/>
                    </a:cubicBezTo>
                    <a:moveTo>
                      <a:pt x="276" y="45"/>
                    </a:moveTo>
                    <a:cubicBezTo>
                      <a:pt x="239" y="45"/>
                      <a:pt x="239" y="45"/>
                      <a:pt x="239" y="45"/>
                    </a:cubicBezTo>
                    <a:cubicBezTo>
                      <a:pt x="239" y="80"/>
                      <a:pt x="239" y="80"/>
                      <a:pt x="239" y="80"/>
                    </a:cubicBezTo>
                    <a:cubicBezTo>
                      <a:pt x="276" y="80"/>
                      <a:pt x="276" y="80"/>
                      <a:pt x="276" y="80"/>
                    </a:cubicBezTo>
                    <a:cubicBezTo>
                      <a:pt x="276" y="45"/>
                      <a:pt x="276" y="45"/>
                      <a:pt x="276" y="45"/>
                    </a:cubicBezTo>
                    <a:moveTo>
                      <a:pt x="314" y="45"/>
                    </a:moveTo>
                    <a:cubicBezTo>
                      <a:pt x="277" y="45"/>
                      <a:pt x="277" y="45"/>
                      <a:pt x="277" y="45"/>
                    </a:cubicBezTo>
                    <a:cubicBezTo>
                      <a:pt x="277" y="80"/>
                      <a:pt x="277" y="80"/>
                      <a:pt x="277" y="80"/>
                    </a:cubicBezTo>
                    <a:cubicBezTo>
                      <a:pt x="314" y="80"/>
                      <a:pt x="314" y="80"/>
                      <a:pt x="314" y="80"/>
                    </a:cubicBezTo>
                    <a:cubicBezTo>
                      <a:pt x="314" y="45"/>
                      <a:pt x="314" y="45"/>
                      <a:pt x="314" y="45"/>
                    </a:cubicBezTo>
                    <a:moveTo>
                      <a:pt x="351" y="45"/>
                    </a:moveTo>
                    <a:cubicBezTo>
                      <a:pt x="314" y="45"/>
                      <a:pt x="314" y="45"/>
                      <a:pt x="314" y="45"/>
                    </a:cubicBezTo>
                    <a:cubicBezTo>
                      <a:pt x="314" y="80"/>
                      <a:pt x="314" y="80"/>
                      <a:pt x="314" y="80"/>
                    </a:cubicBezTo>
                    <a:cubicBezTo>
                      <a:pt x="351" y="80"/>
                      <a:pt x="351" y="80"/>
                      <a:pt x="351" y="80"/>
                    </a:cubicBezTo>
                    <a:cubicBezTo>
                      <a:pt x="351" y="45"/>
                      <a:pt x="351" y="45"/>
                      <a:pt x="351" y="45"/>
                    </a:cubicBezTo>
                    <a:moveTo>
                      <a:pt x="389" y="45"/>
                    </a:moveTo>
                    <a:cubicBezTo>
                      <a:pt x="352" y="45"/>
                      <a:pt x="352" y="45"/>
                      <a:pt x="352" y="45"/>
                    </a:cubicBezTo>
                    <a:cubicBezTo>
                      <a:pt x="352" y="80"/>
                      <a:pt x="352" y="80"/>
                      <a:pt x="352" y="80"/>
                    </a:cubicBezTo>
                    <a:cubicBezTo>
                      <a:pt x="387" y="80"/>
                      <a:pt x="387" y="80"/>
                      <a:pt x="387" y="80"/>
                    </a:cubicBezTo>
                    <a:cubicBezTo>
                      <a:pt x="389" y="78"/>
                      <a:pt x="389" y="78"/>
                      <a:pt x="389" y="78"/>
                    </a:cubicBezTo>
                    <a:cubicBezTo>
                      <a:pt x="389" y="45"/>
                      <a:pt x="389" y="45"/>
                      <a:pt x="389" y="45"/>
                    </a:cubicBezTo>
                    <a:moveTo>
                      <a:pt x="426" y="45"/>
                    </a:moveTo>
                    <a:cubicBezTo>
                      <a:pt x="389" y="45"/>
                      <a:pt x="389" y="45"/>
                      <a:pt x="389" y="45"/>
                    </a:cubicBezTo>
                    <a:cubicBezTo>
                      <a:pt x="389" y="78"/>
                      <a:pt x="389" y="78"/>
                      <a:pt x="389" y="78"/>
                    </a:cubicBezTo>
                    <a:cubicBezTo>
                      <a:pt x="407" y="60"/>
                      <a:pt x="407" y="60"/>
                      <a:pt x="407" y="60"/>
                    </a:cubicBezTo>
                    <a:cubicBezTo>
                      <a:pt x="398" y="52"/>
                      <a:pt x="398" y="52"/>
                      <a:pt x="398" y="52"/>
                    </a:cubicBezTo>
                    <a:cubicBezTo>
                      <a:pt x="426" y="47"/>
                      <a:pt x="426" y="47"/>
                      <a:pt x="426" y="47"/>
                    </a:cubicBezTo>
                    <a:cubicBezTo>
                      <a:pt x="426" y="45"/>
                      <a:pt x="426" y="45"/>
                      <a:pt x="426" y="45"/>
                    </a:cubicBezTo>
                    <a:moveTo>
                      <a:pt x="464" y="45"/>
                    </a:moveTo>
                    <a:cubicBezTo>
                      <a:pt x="427" y="45"/>
                      <a:pt x="427" y="45"/>
                      <a:pt x="427" y="45"/>
                    </a:cubicBezTo>
                    <a:cubicBezTo>
                      <a:pt x="427" y="47"/>
                      <a:pt x="427" y="47"/>
                      <a:pt x="427" y="47"/>
                    </a:cubicBezTo>
                    <a:cubicBezTo>
                      <a:pt x="435" y="46"/>
                      <a:pt x="435" y="46"/>
                      <a:pt x="435" y="46"/>
                    </a:cubicBezTo>
                    <a:cubicBezTo>
                      <a:pt x="431" y="80"/>
                      <a:pt x="431" y="80"/>
                      <a:pt x="431" y="80"/>
                    </a:cubicBezTo>
                    <a:cubicBezTo>
                      <a:pt x="464" y="80"/>
                      <a:pt x="464" y="80"/>
                      <a:pt x="464" y="80"/>
                    </a:cubicBezTo>
                    <a:cubicBezTo>
                      <a:pt x="464" y="45"/>
                      <a:pt x="464" y="45"/>
                      <a:pt x="464" y="45"/>
                    </a:cubicBezTo>
                    <a:moveTo>
                      <a:pt x="497" y="45"/>
                    </a:moveTo>
                    <a:cubicBezTo>
                      <a:pt x="465" y="45"/>
                      <a:pt x="465" y="45"/>
                      <a:pt x="465" y="45"/>
                    </a:cubicBezTo>
                    <a:cubicBezTo>
                      <a:pt x="465" y="80"/>
                      <a:pt x="465" y="80"/>
                      <a:pt x="465" y="80"/>
                    </a:cubicBezTo>
                    <a:cubicBezTo>
                      <a:pt x="497" y="80"/>
                      <a:pt x="497" y="80"/>
                      <a:pt x="497" y="80"/>
                    </a:cubicBezTo>
                    <a:cubicBezTo>
                      <a:pt x="497" y="45"/>
                      <a:pt x="497" y="45"/>
                      <a:pt x="497" y="45"/>
                    </a:cubicBezTo>
                    <a:moveTo>
                      <a:pt x="51" y="13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3" y="13"/>
                      <a:pt x="19" y="18"/>
                      <a:pt x="19" y="24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1" y="13"/>
                      <a:pt x="51" y="13"/>
                      <a:pt x="51" y="13"/>
                    </a:cubicBezTo>
                    <a:moveTo>
                      <a:pt x="88" y="13"/>
                    </a:moveTo>
                    <a:cubicBezTo>
                      <a:pt x="52" y="13"/>
                      <a:pt x="52" y="13"/>
                      <a:pt x="52" y="13"/>
                    </a:cubicBezTo>
                    <a:cubicBezTo>
                      <a:pt x="52" y="44"/>
                      <a:pt x="52" y="44"/>
                      <a:pt x="5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88" y="13"/>
                      <a:pt x="88" y="13"/>
                      <a:pt x="88" y="13"/>
                    </a:cubicBezTo>
                    <a:moveTo>
                      <a:pt x="126" y="13"/>
                    </a:move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44"/>
                      <a:pt x="89" y="44"/>
                      <a:pt x="89" y="44"/>
                    </a:cubicBezTo>
                    <a:cubicBezTo>
                      <a:pt x="126" y="44"/>
                      <a:pt x="126" y="44"/>
                      <a:pt x="126" y="44"/>
                    </a:cubicBezTo>
                    <a:cubicBezTo>
                      <a:pt x="126" y="13"/>
                      <a:pt x="126" y="13"/>
                      <a:pt x="126" y="13"/>
                    </a:cubicBezTo>
                    <a:moveTo>
                      <a:pt x="163" y="13"/>
                    </a:moveTo>
                    <a:cubicBezTo>
                      <a:pt x="127" y="13"/>
                      <a:pt x="127" y="13"/>
                      <a:pt x="127" y="13"/>
                    </a:cubicBezTo>
                    <a:cubicBezTo>
                      <a:pt x="127" y="44"/>
                      <a:pt x="127" y="44"/>
                      <a:pt x="127" y="44"/>
                    </a:cubicBezTo>
                    <a:cubicBezTo>
                      <a:pt x="163" y="44"/>
                      <a:pt x="163" y="44"/>
                      <a:pt x="163" y="44"/>
                    </a:cubicBezTo>
                    <a:cubicBezTo>
                      <a:pt x="163" y="13"/>
                      <a:pt x="163" y="13"/>
                      <a:pt x="163" y="13"/>
                    </a:cubicBezTo>
                    <a:moveTo>
                      <a:pt x="201" y="13"/>
                    </a:moveTo>
                    <a:cubicBezTo>
                      <a:pt x="164" y="13"/>
                      <a:pt x="164" y="13"/>
                      <a:pt x="164" y="13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201" y="44"/>
                      <a:pt x="201" y="44"/>
                      <a:pt x="201" y="44"/>
                    </a:cubicBezTo>
                    <a:cubicBezTo>
                      <a:pt x="201" y="13"/>
                      <a:pt x="201" y="13"/>
                      <a:pt x="201" y="13"/>
                    </a:cubicBezTo>
                    <a:moveTo>
                      <a:pt x="239" y="13"/>
                    </a:moveTo>
                    <a:cubicBezTo>
                      <a:pt x="202" y="13"/>
                      <a:pt x="202" y="13"/>
                      <a:pt x="202" y="13"/>
                    </a:cubicBezTo>
                    <a:cubicBezTo>
                      <a:pt x="202" y="44"/>
                      <a:pt x="202" y="44"/>
                      <a:pt x="202" y="44"/>
                    </a:cubicBezTo>
                    <a:cubicBezTo>
                      <a:pt x="239" y="44"/>
                      <a:pt x="239" y="44"/>
                      <a:pt x="239" y="44"/>
                    </a:cubicBezTo>
                    <a:cubicBezTo>
                      <a:pt x="239" y="13"/>
                      <a:pt x="239" y="13"/>
                      <a:pt x="239" y="13"/>
                    </a:cubicBezTo>
                    <a:moveTo>
                      <a:pt x="276" y="13"/>
                    </a:moveTo>
                    <a:cubicBezTo>
                      <a:pt x="239" y="13"/>
                      <a:pt x="239" y="13"/>
                      <a:pt x="239" y="13"/>
                    </a:cubicBezTo>
                    <a:cubicBezTo>
                      <a:pt x="239" y="44"/>
                      <a:pt x="239" y="44"/>
                      <a:pt x="239" y="44"/>
                    </a:cubicBezTo>
                    <a:cubicBezTo>
                      <a:pt x="276" y="44"/>
                      <a:pt x="276" y="44"/>
                      <a:pt x="276" y="44"/>
                    </a:cubicBezTo>
                    <a:cubicBezTo>
                      <a:pt x="276" y="13"/>
                      <a:pt x="276" y="13"/>
                      <a:pt x="276" y="13"/>
                    </a:cubicBezTo>
                    <a:moveTo>
                      <a:pt x="314" y="13"/>
                    </a:moveTo>
                    <a:cubicBezTo>
                      <a:pt x="277" y="13"/>
                      <a:pt x="277" y="13"/>
                      <a:pt x="277" y="13"/>
                    </a:cubicBezTo>
                    <a:cubicBezTo>
                      <a:pt x="277" y="44"/>
                      <a:pt x="277" y="44"/>
                      <a:pt x="277" y="44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14" y="13"/>
                      <a:pt x="314" y="13"/>
                      <a:pt x="314" y="13"/>
                    </a:cubicBezTo>
                    <a:moveTo>
                      <a:pt x="351" y="13"/>
                    </a:moveTo>
                    <a:cubicBezTo>
                      <a:pt x="314" y="13"/>
                      <a:pt x="314" y="13"/>
                      <a:pt x="314" y="13"/>
                    </a:cubicBezTo>
                    <a:cubicBezTo>
                      <a:pt x="314" y="44"/>
                      <a:pt x="314" y="44"/>
                      <a:pt x="314" y="44"/>
                    </a:cubicBezTo>
                    <a:cubicBezTo>
                      <a:pt x="351" y="44"/>
                      <a:pt x="351" y="44"/>
                      <a:pt x="351" y="44"/>
                    </a:cubicBezTo>
                    <a:cubicBezTo>
                      <a:pt x="351" y="13"/>
                      <a:pt x="351" y="13"/>
                      <a:pt x="351" y="13"/>
                    </a:cubicBezTo>
                    <a:moveTo>
                      <a:pt x="389" y="13"/>
                    </a:moveTo>
                    <a:cubicBezTo>
                      <a:pt x="352" y="13"/>
                      <a:pt x="352" y="13"/>
                      <a:pt x="352" y="13"/>
                    </a:cubicBezTo>
                    <a:cubicBezTo>
                      <a:pt x="352" y="44"/>
                      <a:pt x="352" y="44"/>
                      <a:pt x="352" y="44"/>
                    </a:cubicBezTo>
                    <a:cubicBezTo>
                      <a:pt x="389" y="44"/>
                      <a:pt x="389" y="44"/>
                      <a:pt x="389" y="44"/>
                    </a:cubicBezTo>
                    <a:cubicBezTo>
                      <a:pt x="389" y="13"/>
                      <a:pt x="389" y="13"/>
                      <a:pt x="389" y="13"/>
                    </a:cubicBezTo>
                    <a:moveTo>
                      <a:pt x="426" y="13"/>
                    </a:moveTo>
                    <a:cubicBezTo>
                      <a:pt x="389" y="13"/>
                      <a:pt x="389" y="13"/>
                      <a:pt x="389" y="13"/>
                    </a:cubicBezTo>
                    <a:cubicBezTo>
                      <a:pt x="389" y="44"/>
                      <a:pt x="389" y="44"/>
                      <a:pt x="389" y="44"/>
                    </a:cubicBezTo>
                    <a:cubicBezTo>
                      <a:pt x="426" y="44"/>
                      <a:pt x="426" y="44"/>
                      <a:pt x="426" y="44"/>
                    </a:cubicBezTo>
                    <a:cubicBezTo>
                      <a:pt x="426" y="13"/>
                      <a:pt x="426" y="13"/>
                      <a:pt x="426" y="13"/>
                    </a:cubicBezTo>
                    <a:moveTo>
                      <a:pt x="464" y="13"/>
                    </a:moveTo>
                    <a:cubicBezTo>
                      <a:pt x="427" y="13"/>
                      <a:pt x="427" y="13"/>
                      <a:pt x="427" y="13"/>
                    </a:cubicBezTo>
                    <a:cubicBezTo>
                      <a:pt x="427" y="44"/>
                      <a:pt x="427" y="44"/>
                      <a:pt x="427" y="44"/>
                    </a:cubicBezTo>
                    <a:cubicBezTo>
                      <a:pt x="464" y="44"/>
                      <a:pt x="464" y="44"/>
                      <a:pt x="464" y="44"/>
                    </a:cubicBezTo>
                    <a:cubicBezTo>
                      <a:pt x="464" y="13"/>
                      <a:pt x="464" y="13"/>
                      <a:pt x="464" y="13"/>
                    </a:cubicBezTo>
                    <a:moveTo>
                      <a:pt x="486" y="13"/>
                    </a:moveTo>
                    <a:cubicBezTo>
                      <a:pt x="465" y="13"/>
                      <a:pt x="465" y="13"/>
                      <a:pt x="465" y="13"/>
                    </a:cubicBezTo>
                    <a:cubicBezTo>
                      <a:pt x="465" y="44"/>
                      <a:pt x="465" y="44"/>
                      <a:pt x="465" y="44"/>
                    </a:cubicBezTo>
                    <a:cubicBezTo>
                      <a:pt x="497" y="44"/>
                      <a:pt x="497" y="44"/>
                      <a:pt x="497" y="44"/>
                    </a:cubicBezTo>
                    <a:cubicBezTo>
                      <a:pt x="497" y="24"/>
                      <a:pt x="497" y="24"/>
                      <a:pt x="497" y="24"/>
                    </a:cubicBezTo>
                    <a:cubicBezTo>
                      <a:pt x="497" y="18"/>
                      <a:pt x="492" y="13"/>
                      <a:pt x="486" y="13"/>
                    </a:cubicBezTo>
                    <a:moveTo>
                      <a:pt x="29" y="327"/>
                    </a:moveTo>
                    <a:cubicBezTo>
                      <a:pt x="23" y="327"/>
                      <a:pt x="18" y="322"/>
                      <a:pt x="18" y="31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17"/>
                      <a:pt x="23" y="12"/>
                      <a:pt x="29" y="12"/>
                    </a:cubicBezTo>
                    <a:cubicBezTo>
                      <a:pt x="486" y="12"/>
                      <a:pt x="486" y="12"/>
                      <a:pt x="486" y="12"/>
                    </a:cubicBezTo>
                    <a:cubicBezTo>
                      <a:pt x="492" y="12"/>
                      <a:pt x="497" y="17"/>
                      <a:pt x="497" y="24"/>
                    </a:cubicBezTo>
                    <a:cubicBezTo>
                      <a:pt x="497" y="316"/>
                      <a:pt x="497" y="316"/>
                      <a:pt x="497" y="316"/>
                    </a:cubicBezTo>
                    <a:cubicBezTo>
                      <a:pt x="497" y="322"/>
                      <a:pt x="492" y="327"/>
                      <a:pt x="486" y="327"/>
                    </a:cubicBezTo>
                    <a:cubicBezTo>
                      <a:pt x="486" y="327"/>
                      <a:pt x="486" y="327"/>
                      <a:pt x="486" y="327"/>
                    </a:cubicBezTo>
                    <a:cubicBezTo>
                      <a:pt x="29" y="327"/>
                      <a:pt x="29" y="327"/>
                      <a:pt x="29" y="327"/>
                    </a:cubicBezTo>
                    <a:moveTo>
                      <a:pt x="504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0" y="334"/>
                      <a:pt x="5" y="339"/>
                      <a:pt x="12" y="339"/>
                    </a:cubicBezTo>
                    <a:cubicBezTo>
                      <a:pt x="180" y="339"/>
                      <a:pt x="180" y="339"/>
                      <a:pt x="180" y="339"/>
                    </a:cubicBezTo>
                    <a:cubicBezTo>
                      <a:pt x="504" y="339"/>
                      <a:pt x="504" y="339"/>
                      <a:pt x="504" y="339"/>
                    </a:cubicBezTo>
                    <a:cubicBezTo>
                      <a:pt x="510" y="339"/>
                      <a:pt x="516" y="334"/>
                      <a:pt x="516" y="327"/>
                    </a:cubicBezTo>
                    <a:cubicBezTo>
                      <a:pt x="516" y="231"/>
                      <a:pt x="516" y="231"/>
                      <a:pt x="516" y="231"/>
                    </a:cubicBezTo>
                    <a:cubicBezTo>
                      <a:pt x="516" y="12"/>
                      <a:pt x="516" y="12"/>
                      <a:pt x="516" y="12"/>
                    </a:cubicBezTo>
                    <a:cubicBezTo>
                      <a:pt x="516" y="6"/>
                      <a:pt x="510" y="0"/>
                      <a:pt x="504" y="0"/>
                    </a:cubicBezTo>
                  </a:path>
                </a:pathLst>
              </a:custGeom>
              <a:solidFill>
                <a:srgbClr val="EAE7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任意多边形: 形状 131">
                <a:extLst>
                  <a:ext uri="{FF2B5EF4-FFF2-40B4-BE49-F238E27FC236}">
                    <a16:creationId xmlns:a16="http://schemas.microsoft.com/office/drawing/2014/main" id="{C506B52E-7657-9914-0F88-15ECB2A4AF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96313" y="2971800"/>
                <a:ext cx="1458913" cy="962025"/>
              </a:xfrm>
              <a:custGeom>
                <a:avLst/>
                <a:gdLst>
                  <a:gd name="T0" fmla="*/ 447 w 479"/>
                  <a:gd name="T1" fmla="*/ 1 h 315"/>
                  <a:gd name="T2" fmla="*/ 479 w 479"/>
                  <a:gd name="T3" fmla="*/ 12 h 315"/>
                  <a:gd name="T4" fmla="*/ 479 w 479"/>
                  <a:gd name="T5" fmla="*/ 33 h 315"/>
                  <a:gd name="T6" fmla="*/ 479 w 479"/>
                  <a:gd name="T7" fmla="*/ 68 h 315"/>
                  <a:gd name="T8" fmla="*/ 479 w 479"/>
                  <a:gd name="T9" fmla="*/ 104 h 315"/>
                  <a:gd name="T10" fmla="*/ 479 w 479"/>
                  <a:gd name="T11" fmla="*/ 104 h 315"/>
                  <a:gd name="T12" fmla="*/ 479 w 479"/>
                  <a:gd name="T13" fmla="*/ 140 h 315"/>
                  <a:gd name="T14" fmla="*/ 479 w 479"/>
                  <a:gd name="T15" fmla="*/ 175 h 315"/>
                  <a:gd name="T16" fmla="*/ 479 w 479"/>
                  <a:gd name="T17" fmla="*/ 211 h 315"/>
                  <a:gd name="T18" fmla="*/ 479 w 479"/>
                  <a:gd name="T19" fmla="*/ 212 h 315"/>
                  <a:gd name="T20" fmla="*/ 479 w 479"/>
                  <a:gd name="T21" fmla="*/ 248 h 315"/>
                  <a:gd name="T22" fmla="*/ 479 w 479"/>
                  <a:gd name="T23" fmla="*/ 283 h 315"/>
                  <a:gd name="T24" fmla="*/ 479 w 479"/>
                  <a:gd name="T25" fmla="*/ 304 h 315"/>
                  <a:gd name="T26" fmla="*/ 447 w 479"/>
                  <a:gd name="T27" fmla="*/ 314 h 315"/>
                  <a:gd name="T28" fmla="*/ 446 w 479"/>
                  <a:gd name="T29" fmla="*/ 314 h 315"/>
                  <a:gd name="T30" fmla="*/ 408 w 479"/>
                  <a:gd name="T31" fmla="*/ 315 h 315"/>
                  <a:gd name="T32" fmla="*/ 371 w 479"/>
                  <a:gd name="T33" fmla="*/ 315 h 315"/>
                  <a:gd name="T34" fmla="*/ 334 w 479"/>
                  <a:gd name="T35" fmla="*/ 314 h 315"/>
                  <a:gd name="T36" fmla="*/ 333 w 479"/>
                  <a:gd name="T37" fmla="*/ 314 h 315"/>
                  <a:gd name="T38" fmla="*/ 296 w 479"/>
                  <a:gd name="T39" fmla="*/ 315 h 315"/>
                  <a:gd name="T40" fmla="*/ 259 w 479"/>
                  <a:gd name="T41" fmla="*/ 315 h 315"/>
                  <a:gd name="T42" fmla="*/ 221 w 479"/>
                  <a:gd name="T43" fmla="*/ 314 h 315"/>
                  <a:gd name="T44" fmla="*/ 221 w 479"/>
                  <a:gd name="T45" fmla="*/ 314 h 315"/>
                  <a:gd name="T46" fmla="*/ 183 w 479"/>
                  <a:gd name="T47" fmla="*/ 315 h 315"/>
                  <a:gd name="T48" fmla="*/ 146 w 479"/>
                  <a:gd name="T49" fmla="*/ 315 h 315"/>
                  <a:gd name="T50" fmla="*/ 109 w 479"/>
                  <a:gd name="T51" fmla="*/ 314 h 315"/>
                  <a:gd name="T52" fmla="*/ 108 w 479"/>
                  <a:gd name="T53" fmla="*/ 314 h 315"/>
                  <a:gd name="T54" fmla="*/ 70 w 479"/>
                  <a:gd name="T55" fmla="*/ 315 h 315"/>
                  <a:gd name="T56" fmla="*/ 34 w 479"/>
                  <a:gd name="T57" fmla="*/ 315 h 315"/>
                  <a:gd name="T58" fmla="*/ 11 w 479"/>
                  <a:gd name="T59" fmla="*/ 314 h 315"/>
                  <a:gd name="T60" fmla="*/ 0 w 479"/>
                  <a:gd name="T61" fmla="*/ 283 h 315"/>
                  <a:gd name="T62" fmla="*/ 1 w 479"/>
                  <a:gd name="T63" fmla="*/ 248 h 315"/>
                  <a:gd name="T64" fmla="*/ 1 w 479"/>
                  <a:gd name="T65" fmla="*/ 247 h 315"/>
                  <a:gd name="T66" fmla="*/ 0 w 479"/>
                  <a:gd name="T67" fmla="*/ 211 h 315"/>
                  <a:gd name="T68" fmla="*/ 0 w 479"/>
                  <a:gd name="T69" fmla="*/ 176 h 315"/>
                  <a:gd name="T70" fmla="*/ 1 w 479"/>
                  <a:gd name="T71" fmla="*/ 140 h 315"/>
                  <a:gd name="T72" fmla="*/ 1 w 479"/>
                  <a:gd name="T73" fmla="*/ 139 h 315"/>
                  <a:gd name="T74" fmla="*/ 0 w 479"/>
                  <a:gd name="T75" fmla="*/ 104 h 315"/>
                  <a:gd name="T76" fmla="*/ 0 w 479"/>
                  <a:gd name="T77" fmla="*/ 68 h 315"/>
                  <a:gd name="T78" fmla="*/ 1 w 479"/>
                  <a:gd name="T79" fmla="*/ 33 h 315"/>
                  <a:gd name="T80" fmla="*/ 1 w 479"/>
                  <a:gd name="T81" fmla="*/ 32 h 315"/>
                  <a:gd name="T82" fmla="*/ 33 w 479"/>
                  <a:gd name="T83" fmla="*/ 1 h 315"/>
                  <a:gd name="T84" fmla="*/ 34 w 479"/>
                  <a:gd name="T85" fmla="*/ 1 h 315"/>
                  <a:gd name="T86" fmla="*/ 71 w 479"/>
                  <a:gd name="T87" fmla="*/ 1 h 315"/>
                  <a:gd name="T88" fmla="*/ 108 w 479"/>
                  <a:gd name="T89" fmla="*/ 1 h 315"/>
                  <a:gd name="T90" fmla="*/ 145 w 479"/>
                  <a:gd name="T91" fmla="*/ 1 h 315"/>
                  <a:gd name="T92" fmla="*/ 146 w 479"/>
                  <a:gd name="T93" fmla="*/ 1 h 315"/>
                  <a:gd name="T94" fmla="*/ 184 w 479"/>
                  <a:gd name="T95" fmla="*/ 1 h 315"/>
                  <a:gd name="T96" fmla="*/ 221 w 479"/>
                  <a:gd name="T97" fmla="*/ 1 h 315"/>
                  <a:gd name="T98" fmla="*/ 258 w 479"/>
                  <a:gd name="T99" fmla="*/ 1 h 315"/>
                  <a:gd name="T100" fmla="*/ 259 w 479"/>
                  <a:gd name="T101" fmla="*/ 1 h 315"/>
                  <a:gd name="T102" fmla="*/ 296 w 479"/>
                  <a:gd name="T103" fmla="*/ 1 h 315"/>
                  <a:gd name="T104" fmla="*/ 333 w 479"/>
                  <a:gd name="T105" fmla="*/ 1 h 315"/>
                  <a:gd name="T106" fmla="*/ 371 w 479"/>
                  <a:gd name="T107" fmla="*/ 1 h 315"/>
                  <a:gd name="T108" fmla="*/ 371 w 479"/>
                  <a:gd name="T109" fmla="*/ 1 h 315"/>
                  <a:gd name="T110" fmla="*/ 409 w 479"/>
                  <a:gd name="T111" fmla="*/ 1 h 315"/>
                  <a:gd name="T112" fmla="*/ 468 w 479"/>
                  <a:gd name="T113" fmla="*/ 0 h 315"/>
                  <a:gd name="T114" fmla="*/ 0 w 479"/>
                  <a:gd name="T115" fmla="*/ 304 h 315"/>
                  <a:gd name="T116" fmla="*/ 479 w 479"/>
                  <a:gd name="T117" fmla="*/ 304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79" h="315">
                    <a:moveTo>
                      <a:pt x="446" y="1"/>
                    </a:moveTo>
                    <a:cubicBezTo>
                      <a:pt x="446" y="1"/>
                      <a:pt x="446" y="1"/>
                      <a:pt x="446" y="1"/>
                    </a:cubicBezTo>
                    <a:cubicBezTo>
                      <a:pt x="447" y="1"/>
                      <a:pt x="447" y="1"/>
                      <a:pt x="447" y="1"/>
                    </a:cubicBezTo>
                    <a:cubicBezTo>
                      <a:pt x="447" y="1"/>
                      <a:pt x="447" y="1"/>
                      <a:pt x="447" y="1"/>
                    </a:cubicBezTo>
                    <a:cubicBezTo>
                      <a:pt x="468" y="1"/>
                      <a:pt x="468" y="1"/>
                      <a:pt x="468" y="1"/>
                    </a:cubicBezTo>
                    <a:cubicBezTo>
                      <a:pt x="474" y="1"/>
                      <a:pt x="479" y="6"/>
                      <a:pt x="479" y="12"/>
                    </a:cubicBezTo>
                    <a:cubicBezTo>
                      <a:pt x="479" y="32"/>
                      <a:pt x="479" y="32"/>
                      <a:pt x="479" y="32"/>
                    </a:cubicBezTo>
                    <a:cubicBezTo>
                      <a:pt x="479" y="32"/>
                      <a:pt x="479" y="32"/>
                      <a:pt x="479" y="32"/>
                    </a:cubicBezTo>
                    <a:cubicBezTo>
                      <a:pt x="479" y="33"/>
                      <a:pt x="479" y="33"/>
                      <a:pt x="479" y="33"/>
                    </a:cubicBezTo>
                    <a:cubicBezTo>
                      <a:pt x="479" y="33"/>
                      <a:pt x="479" y="33"/>
                      <a:pt x="479" y="33"/>
                    </a:cubicBezTo>
                    <a:cubicBezTo>
                      <a:pt x="479" y="68"/>
                      <a:pt x="479" y="68"/>
                      <a:pt x="479" y="68"/>
                    </a:cubicBezTo>
                    <a:cubicBezTo>
                      <a:pt x="479" y="68"/>
                      <a:pt x="479" y="68"/>
                      <a:pt x="479" y="68"/>
                    </a:cubicBezTo>
                    <a:cubicBezTo>
                      <a:pt x="479" y="68"/>
                      <a:pt x="479" y="68"/>
                      <a:pt x="479" y="68"/>
                    </a:cubicBezTo>
                    <a:cubicBezTo>
                      <a:pt x="479" y="68"/>
                      <a:pt x="479" y="68"/>
                      <a:pt x="479" y="68"/>
                    </a:cubicBezTo>
                    <a:cubicBezTo>
                      <a:pt x="479" y="104"/>
                      <a:pt x="479" y="104"/>
                      <a:pt x="479" y="104"/>
                    </a:cubicBezTo>
                    <a:cubicBezTo>
                      <a:pt x="479" y="104"/>
                      <a:pt x="479" y="104"/>
                      <a:pt x="479" y="104"/>
                    </a:cubicBezTo>
                    <a:cubicBezTo>
                      <a:pt x="479" y="104"/>
                      <a:pt x="479" y="104"/>
                      <a:pt x="479" y="104"/>
                    </a:cubicBezTo>
                    <a:cubicBezTo>
                      <a:pt x="479" y="104"/>
                      <a:pt x="479" y="104"/>
                      <a:pt x="479" y="104"/>
                    </a:cubicBezTo>
                    <a:cubicBezTo>
                      <a:pt x="479" y="139"/>
                      <a:pt x="479" y="139"/>
                      <a:pt x="479" y="139"/>
                    </a:cubicBezTo>
                    <a:cubicBezTo>
                      <a:pt x="479" y="139"/>
                      <a:pt x="479" y="139"/>
                      <a:pt x="479" y="139"/>
                    </a:cubicBezTo>
                    <a:cubicBezTo>
                      <a:pt x="479" y="140"/>
                      <a:pt x="479" y="140"/>
                      <a:pt x="479" y="140"/>
                    </a:cubicBezTo>
                    <a:cubicBezTo>
                      <a:pt x="479" y="140"/>
                      <a:pt x="479" y="140"/>
                      <a:pt x="479" y="140"/>
                    </a:cubicBezTo>
                    <a:cubicBezTo>
                      <a:pt x="479" y="175"/>
                      <a:pt x="479" y="175"/>
                      <a:pt x="479" y="175"/>
                    </a:cubicBezTo>
                    <a:cubicBezTo>
                      <a:pt x="479" y="175"/>
                      <a:pt x="479" y="175"/>
                      <a:pt x="479" y="175"/>
                    </a:cubicBezTo>
                    <a:cubicBezTo>
                      <a:pt x="479" y="176"/>
                      <a:pt x="479" y="176"/>
                      <a:pt x="479" y="176"/>
                    </a:cubicBezTo>
                    <a:cubicBezTo>
                      <a:pt x="479" y="176"/>
                      <a:pt x="479" y="176"/>
                      <a:pt x="479" y="176"/>
                    </a:cubicBezTo>
                    <a:cubicBezTo>
                      <a:pt x="479" y="211"/>
                      <a:pt x="479" y="211"/>
                      <a:pt x="479" y="211"/>
                    </a:cubicBezTo>
                    <a:cubicBezTo>
                      <a:pt x="479" y="211"/>
                      <a:pt x="479" y="211"/>
                      <a:pt x="479" y="211"/>
                    </a:cubicBezTo>
                    <a:cubicBezTo>
                      <a:pt x="479" y="212"/>
                      <a:pt x="479" y="212"/>
                      <a:pt x="479" y="212"/>
                    </a:cubicBezTo>
                    <a:cubicBezTo>
                      <a:pt x="479" y="212"/>
                      <a:pt x="479" y="212"/>
                      <a:pt x="479" y="212"/>
                    </a:cubicBezTo>
                    <a:cubicBezTo>
                      <a:pt x="479" y="247"/>
                      <a:pt x="479" y="247"/>
                      <a:pt x="479" y="247"/>
                    </a:cubicBezTo>
                    <a:cubicBezTo>
                      <a:pt x="479" y="247"/>
                      <a:pt x="479" y="247"/>
                      <a:pt x="479" y="247"/>
                    </a:cubicBezTo>
                    <a:cubicBezTo>
                      <a:pt x="479" y="248"/>
                      <a:pt x="479" y="248"/>
                      <a:pt x="479" y="248"/>
                    </a:cubicBezTo>
                    <a:cubicBezTo>
                      <a:pt x="479" y="248"/>
                      <a:pt x="479" y="248"/>
                      <a:pt x="479" y="248"/>
                    </a:cubicBezTo>
                    <a:cubicBezTo>
                      <a:pt x="479" y="283"/>
                      <a:pt x="479" y="283"/>
                      <a:pt x="479" y="283"/>
                    </a:cubicBezTo>
                    <a:cubicBezTo>
                      <a:pt x="479" y="283"/>
                      <a:pt x="479" y="283"/>
                      <a:pt x="479" y="283"/>
                    </a:cubicBezTo>
                    <a:cubicBezTo>
                      <a:pt x="479" y="283"/>
                      <a:pt x="479" y="283"/>
                      <a:pt x="479" y="283"/>
                    </a:cubicBezTo>
                    <a:cubicBezTo>
                      <a:pt x="479" y="283"/>
                      <a:pt x="479" y="283"/>
                      <a:pt x="479" y="283"/>
                    </a:cubicBezTo>
                    <a:cubicBezTo>
                      <a:pt x="479" y="304"/>
                      <a:pt x="479" y="304"/>
                      <a:pt x="479" y="304"/>
                    </a:cubicBezTo>
                    <a:cubicBezTo>
                      <a:pt x="479" y="309"/>
                      <a:pt x="474" y="314"/>
                      <a:pt x="468" y="314"/>
                    </a:cubicBezTo>
                    <a:cubicBezTo>
                      <a:pt x="468" y="314"/>
                      <a:pt x="468" y="314"/>
                      <a:pt x="468" y="314"/>
                    </a:cubicBezTo>
                    <a:cubicBezTo>
                      <a:pt x="447" y="314"/>
                      <a:pt x="447" y="314"/>
                      <a:pt x="447" y="314"/>
                    </a:cubicBezTo>
                    <a:cubicBezTo>
                      <a:pt x="447" y="315"/>
                      <a:pt x="447" y="315"/>
                      <a:pt x="447" y="315"/>
                    </a:cubicBezTo>
                    <a:cubicBezTo>
                      <a:pt x="446" y="315"/>
                      <a:pt x="446" y="315"/>
                      <a:pt x="446" y="315"/>
                    </a:cubicBezTo>
                    <a:cubicBezTo>
                      <a:pt x="446" y="314"/>
                      <a:pt x="446" y="314"/>
                      <a:pt x="446" y="314"/>
                    </a:cubicBezTo>
                    <a:cubicBezTo>
                      <a:pt x="409" y="314"/>
                      <a:pt x="409" y="314"/>
                      <a:pt x="409" y="314"/>
                    </a:cubicBezTo>
                    <a:cubicBezTo>
                      <a:pt x="409" y="315"/>
                      <a:pt x="409" y="315"/>
                      <a:pt x="409" y="315"/>
                    </a:cubicBezTo>
                    <a:cubicBezTo>
                      <a:pt x="408" y="315"/>
                      <a:pt x="408" y="315"/>
                      <a:pt x="408" y="315"/>
                    </a:cubicBezTo>
                    <a:cubicBezTo>
                      <a:pt x="408" y="314"/>
                      <a:pt x="408" y="314"/>
                      <a:pt x="408" y="314"/>
                    </a:cubicBezTo>
                    <a:cubicBezTo>
                      <a:pt x="371" y="314"/>
                      <a:pt x="371" y="314"/>
                      <a:pt x="371" y="314"/>
                    </a:cubicBezTo>
                    <a:cubicBezTo>
                      <a:pt x="371" y="315"/>
                      <a:pt x="371" y="315"/>
                      <a:pt x="371" y="315"/>
                    </a:cubicBezTo>
                    <a:cubicBezTo>
                      <a:pt x="371" y="315"/>
                      <a:pt x="371" y="315"/>
                      <a:pt x="371" y="315"/>
                    </a:cubicBezTo>
                    <a:cubicBezTo>
                      <a:pt x="371" y="314"/>
                      <a:pt x="371" y="314"/>
                      <a:pt x="371" y="314"/>
                    </a:cubicBezTo>
                    <a:cubicBezTo>
                      <a:pt x="334" y="314"/>
                      <a:pt x="334" y="314"/>
                      <a:pt x="334" y="314"/>
                    </a:cubicBezTo>
                    <a:cubicBezTo>
                      <a:pt x="334" y="315"/>
                      <a:pt x="334" y="315"/>
                      <a:pt x="334" y="315"/>
                    </a:cubicBezTo>
                    <a:cubicBezTo>
                      <a:pt x="333" y="315"/>
                      <a:pt x="333" y="315"/>
                      <a:pt x="333" y="315"/>
                    </a:cubicBezTo>
                    <a:cubicBezTo>
                      <a:pt x="333" y="314"/>
                      <a:pt x="333" y="314"/>
                      <a:pt x="333" y="314"/>
                    </a:cubicBezTo>
                    <a:cubicBezTo>
                      <a:pt x="296" y="314"/>
                      <a:pt x="296" y="314"/>
                      <a:pt x="296" y="314"/>
                    </a:cubicBezTo>
                    <a:cubicBezTo>
                      <a:pt x="296" y="315"/>
                      <a:pt x="296" y="315"/>
                      <a:pt x="296" y="315"/>
                    </a:cubicBezTo>
                    <a:cubicBezTo>
                      <a:pt x="296" y="315"/>
                      <a:pt x="296" y="315"/>
                      <a:pt x="296" y="315"/>
                    </a:cubicBezTo>
                    <a:cubicBezTo>
                      <a:pt x="296" y="314"/>
                      <a:pt x="296" y="314"/>
                      <a:pt x="296" y="314"/>
                    </a:cubicBezTo>
                    <a:cubicBezTo>
                      <a:pt x="259" y="314"/>
                      <a:pt x="259" y="314"/>
                      <a:pt x="259" y="314"/>
                    </a:cubicBezTo>
                    <a:cubicBezTo>
                      <a:pt x="259" y="315"/>
                      <a:pt x="259" y="315"/>
                      <a:pt x="259" y="315"/>
                    </a:cubicBezTo>
                    <a:cubicBezTo>
                      <a:pt x="258" y="315"/>
                      <a:pt x="258" y="315"/>
                      <a:pt x="258" y="315"/>
                    </a:cubicBezTo>
                    <a:cubicBezTo>
                      <a:pt x="258" y="314"/>
                      <a:pt x="258" y="314"/>
                      <a:pt x="258" y="314"/>
                    </a:cubicBezTo>
                    <a:cubicBezTo>
                      <a:pt x="221" y="314"/>
                      <a:pt x="221" y="314"/>
                      <a:pt x="221" y="314"/>
                    </a:cubicBezTo>
                    <a:cubicBezTo>
                      <a:pt x="221" y="315"/>
                      <a:pt x="221" y="315"/>
                      <a:pt x="221" y="315"/>
                    </a:cubicBezTo>
                    <a:cubicBezTo>
                      <a:pt x="221" y="315"/>
                      <a:pt x="221" y="315"/>
                      <a:pt x="221" y="315"/>
                    </a:cubicBezTo>
                    <a:cubicBezTo>
                      <a:pt x="221" y="314"/>
                      <a:pt x="221" y="314"/>
                      <a:pt x="221" y="314"/>
                    </a:cubicBezTo>
                    <a:cubicBezTo>
                      <a:pt x="184" y="314"/>
                      <a:pt x="184" y="314"/>
                      <a:pt x="184" y="314"/>
                    </a:cubicBezTo>
                    <a:cubicBezTo>
                      <a:pt x="184" y="315"/>
                      <a:pt x="184" y="315"/>
                      <a:pt x="184" y="315"/>
                    </a:cubicBezTo>
                    <a:cubicBezTo>
                      <a:pt x="183" y="315"/>
                      <a:pt x="183" y="315"/>
                      <a:pt x="183" y="315"/>
                    </a:cubicBezTo>
                    <a:cubicBezTo>
                      <a:pt x="183" y="314"/>
                      <a:pt x="183" y="314"/>
                      <a:pt x="183" y="314"/>
                    </a:cubicBezTo>
                    <a:cubicBezTo>
                      <a:pt x="146" y="314"/>
                      <a:pt x="146" y="314"/>
                      <a:pt x="146" y="314"/>
                    </a:cubicBezTo>
                    <a:cubicBezTo>
                      <a:pt x="146" y="315"/>
                      <a:pt x="146" y="315"/>
                      <a:pt x="146" y="315"/>
                    </a:cubicBezTo>
                    <a:cubicBezTo>
                      <a:pt x="145" y="315"/>
                      <a:pt x="145" y="315"/>
                      <a:pt x="145" y="315"/>
                    </a:cubicBezTo>
                    <a:cubicBezTo>
                      <a:pt x="145" y="314"/>
                      <a:pt x="145" y="314"/>
                      <a:pt x="145" y="314"/>
                    </a:cubicBezTo>
                    <a:cubicBezTo>
                      <a:pt x="109" y="314"/>
                      <a:pt x="109" y="314"/>
                      <a:pt x="109" y="314"/>
                    </a:cubicBezTo>
                    <a:cubicBezTo>
                      <a:pt x="109" y="315"/>
                      <a:pt x="109" y="315"/>
                      <a:pt x="109" y="315"/>
                    </a:cubicBezTo>
                    <a:cubicBezTo>
                      <a:pt x="108" y="315"/>
                      <a:pt x="108" y="315"/>
                      <a:pt x="108" y="315"/>
                    </a:cubicBezTo>
                    <a:cubicBezTo>
                      <a:pt x="108" y="314"/>
                      <a:pt x="108" y="314"/>
                      <a:pt x="108" y="314"/>
                    </a:cubicBezTo>
                    <a:cubicBezTo>
                      <a:pt x="71" y="314"/>
                      <a:pt x="71" y="314"/>
                      <a:pt x="71" y="314"/>
                    </a:cubicBezTo>
                    <a:cubicBezTo>
                      <a:pt x="71" y="315"/>
                      <a:pt x="71" y="315"/>
                      <a:pt x="71" y="315"/>
                    </a:cubicBezTo>
                    <a:cubicBezTo>
                      <a:pt x="70" y="315"/>
                      <a:pt x="70" y="315"/>
                      <a:pt x="70" y="315"/>
                    </a:cubicBezTo>
                    <a:cubicBezTo>
                      <a:pt x="70" y="314"/>
                      <a:pt x="70" y="314"/>
                      <a:pt x="70" y="314"/>
                    </a:cubicBezTo>
                    <a:cubicBezTo>
                      <a:pt x="34" y="314"/>
                      <a:pt x="34" y="314"/>
                      <a:pt x="34" y="314"/>
                    </a:cubicBezTo>
                    <a:cubicBezTo>
                      <a:pt x="34" y="315"/>
                      <a:pt x="34" y="315"/>
                      <a:pt x="34" y="315"/>
                    </a:cubicBezTo>
                    <a:cubicBezTo>
                      <a:pt x="33" y="315"/>
                      <a:pt x="33" y="315"/>
                      <a:pt x="33" y="315"/>
                    </a:cubicBezTo>
                    <a:cubicBezTo>
                      <a:pt x="33" y="314"/>
                      <a:pt x="33" y="314"/>
                      <a:pt x="33" y="314"/>
                    </a:cubicBezTo>
                    <a:cubicBezTo>
                      <a:pt x="11" y="314"/>
                      <a:pt x="11" y="314"/>
                      <a:pt x="11" y="314"/>
                    </a:cubicBezTo>
                    <a:cubicBezTo>
                      <a:pt x="5" y="314"/>
                      <a:pt x="1" y="309"/>
                      <a:pt x="1" y="304"/>
                    </a:cubicBezTo>
                    <a:cubicBezTo>
                      <a:pt x="1" y="283"/>
                      <a:pt x="1" y="283"/>
                      <a:pt x="1" y="283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1" y="283"/>
                      <a:pt x="1" y="283"/>
                      <a:pt x="1" y="283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1" y="247"/>
                      <a:pt x="1" y="247"/>
                      <a:pt x="1" y="247"/>
                    </a:cubicBezTo>
                    <a:cubicBezTo>
                      <a:pt x="1" y="212"/>
                      <a:pt x="1" y="212"/>
                      <a:pt x="1" y="212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11"/>
                      <a:pt x="0" y="211"/>
                      <a:pt x="0" y="211"/>
                    </a:cubicBezTo>
                    <a:cubicBezTo>
                      <a:pt x="1" y="211"/>
                      <a:pt x="1" y="211"/>
                      <a:pt x="1" y="211"/>
                    </a:cubicBezTo>
                    <a:cubicBezTo>
                      <a:pt x="1" y="176"/>
                      <a:pt x="1" y="176"/>
                      <a:pt x="1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40"/>
                      <a:pt x="1" y="140"/>
                      <a:pt x="1" y="140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1" y="139"/>
                      <a:pt x="1" y="139"/>
                      <a:pt x="1" y="139"/>
                    </a:cubicBezTo>
                    <a:cubicBezTo>
                      <a:pt x="1" y="104"/>
                      <a:pt x="1" y="104"/>
                      <a:pt x="1" y="104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1" y="104"/>
                      <a:pt x="1" y="104"/>
                      <a:pt x="1" y="104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6"/>
                      <a:pt x="5" y="1"/>
                      <a:pt x="11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108" y="1"/>
                      <a:pt x="108" y="1"/>
                      <a:pt x="108" y="1"/>
                    </a:cubicBezTo>
                    <a:cubicBezTo>
                      <a:pt x="108" y="1"/>
                      <a:pt x="108" y="1"/>
                      <a:pt x="108" y="1"/>
                    </a:cubicBezTo>
                    <a:cubicBezTo>
                      <a:pt x="109" y="1"/>
                      <a:pt x="109" y="1"/>
                      <a:pt x="109" y="1"/>
                    </a:cubicBezTo>
                    <a:cubicBezTo>
                      <a:pt x="109" y="1"/>
                      <a:pt x="109" y="1"/>
                      <a:pt x="109" y="1"/>
                    </a:cubicBezTo>
                    <a:cubicBezTo>
                      <a:pt x="145" y="1"/>
                      <a:pt x="145" y="1"/>
                      <a:pt x="145" y="1"/>
                    </a:cubicBezTo>
                    <a:cubicBezTo>
                      <a:pt x="145" y="1"/>
                      <a:pt x="145" y="1"/>
                      <a:pt x="145" y="1"/>
                    </a:cubicBezTo>
                    <a:cubicBezTo>
                      <a:pt x="146" y="1"/>
                      <a:pt x="146" y="1"/>
                      <a:pt x="146" y="1"/>
                    </a:cubicBezTo>
                    <a:cubicBezTo>
                      <a:pt x="146" y="1"/>
                      <a:pt x="146" y="1"/>
                      <a:pt x="146" y="1"/>
                    </a:cubicBezTo>
                    <a:cubicBezTo>
                      <a:pt x="183" y="1"/>
                      <a:pt x="183" y="1"/>
                      <a:pt x="183" y="1"/>
                    </a:cubicBezTo>
                    <a:cubicBezTo>
                      <a:pt x="183" y="1"/>
                      <a:pt x="183" y="1"/>
                      <a:pt x="183" y="1"/>
                    </a:cubicBezTo>
                    <a:cubicBezTo>
                      <a:pt x="184" y="1"/>
                      <a:pt x="184" y="1"/>
                      <a:pt x="184" y="1"/>
                    </a:cubicBezTo>
                    <a:cubicBezTo>
                      <a:pt x="184" y="1"/>
                      <a:pt x="184" y="1"/>
                      <a:pt x="184" y="1"/>
                    </a:cubicBezTo>
                    <a:cubicBezTo>
                      <a:pt x="221" y="1"/>
                      <a:pt x="221" y="1"/>
                      <a:pt x="221" y="1"/>
                    </a:cubicBezTo>
                    <a:cubicBezTo>
                      <a:pt x="221" y="1"/>
                      <a:pt x="221" y="1"/>
                      <a:pt x="221" y="1"/>
                    </a:cubicBezTo>
                    <a:cubicBezTo>
                      <a:pt x="221" y="1"/>
                      <a:pt x="221" y="1"/>
                      <a:pt x="221" y="1"/>
                    </a:cubicBezTo>
                    <a:cubicBezTo>
                      <a:pt x="221" y="1"/>
                      <a:pt x="221" y="1"/>
                      <a:pt x="221" y="1"/>
                    </a:cubicBezTo>
                    <a:cubicBezTo>
                      <a:pt x="258" y="1"/>
                      <a:pt x="258" y="1"/>
                      <a:pt x="258" y="1"/>
                    </a:cubicBezTo>
                    <a:cubicBezTo>
                      <a:pt x="258" y="1"/>
                      <a:pt x="258" y="1"/>
                      <a:pt x="258" y="1"/>
                    </a:cubicBezTo>
                    <a:cubicBezTo>
                      <a:pt x="259" y="1"/>
                      <a:pt x="259" y="1"/>
                      <a:pt x="259" y="1"/>
                    </a:cubicBezTo>
                    <a:cubicBezTo>
                      <a:pt x="259" y="1"/>
                      <a:pt x="259" y="1"/>
                      <a:pt x="259" y="1"/>
                    </a:cubicBezTo>
                    <a:cubicBezTo>
                      <a:pt x="296" y="1"/>
                      <a:pt x="296" y="1"/>
                      <a:pt x="296" y="1"/>
                    </a:cubicBezTo>
                    <a:cubicBezTo>
                      <a:pt x="296" y="1"/>
                      <a:pt x="296" y="1"/>
                      <a:pt x="296" y="1"/>
                    </a:cubicBezTo>
                    <a:cubicBezTo>
                      <a:pt x="296" y="1"/>
                      <a:pt x="296" y="1"/>
                      <a:pt x="296" y="1"/>
                    </a:cubicBezTo>
                    <a:cubicBezTo>
                      <a:pt x="296" y="1"/>
                      <a:pt x="296" y="1"/>
                      <a:pt x="296" y="1"/>
                    </a:cubicBezTo>
                    <a:cubicBezTo>
                      <a:pt x="333" y="1"/>
                      <a:pt x="333" y="1"/>
                      <a:pt x="333" y="1"/>
                    </a:cubicBezTo>
                    <a:cubicBezTo>
                      <a:pt x="333" y="1"/>
                      <a:pt x="333" y="1"/>
                      <a:pt x="333" y="1"/>
                    </a:cubicBezTo>
                    <a:cubicBezTo>
                      <a:pt x="334" y="1"/>
                      <a:pt x="334" y="1"/>
                      <a:pt x="334" y="1"/>
                    </a:cubicBezTo>
                    <a:cubicBezTo>
                      <a:pt x="334" y="1"/>
                      <a:pt x="334" y="1"/>
                      <a:pt x="334" y="1"/>
                    </a:cubicBezTo>
                    <a:cubicBezTo>
                      <a:pt x="371" y="1"/>
                      <a:pt x="371" y="1"/>
                      <a:pt x="371" y="1"/>
                    </a:cubicBezTo>
                    <a:cubicBezTo>
                      <a:pt x="371" y="1"/>
                      <a:pt x="371" y="1"/>
                      <a:pt x="371" y="1"/>
                    </a:cubicBezTo>
                    <a:cubicBezTo>
                      <a:pt x="371" y="1"/>
                      <a:pt x="371" y="1"/>
                      <a:pt x="371" y="1"/>
                    </a:cubicBezTo>
                    <a:cubicBezTo>
                      <a:pt x="371" y="1"/>
                      <a:pt x="371" y="1"/>
                      <a:pt x="371" y="1"/>
                    </a:cubicBezTo>
                    <a:cubicBezTo>
                      <a:pt x="408" y="1"/>
                      <a:pt x="408" y="1"/>
                      <a:pt x="408" y="1"/>
                    </a:cubicBezTo>
                    <a:cubicBezTo>
                      <a:pt x="408" y="1"/>
                      <a:pt x="408" y="1"/>
                      <a:pt x="408" y="1"/>
                    </a:cubicBezTo>
                    <a:cubicBezTo>
                      <a:pt x="409" y="1"/>
                      <a:pt x="409" y="1"/>
                      <a:pt x="409" y="1"/>
                    </a:cubicBezTo>
                    <a:cubicBezTo>
                      <a:pt x="409" y="1"/>
                      <a:pt x="409" y="1"/>
                      <a:pt x="409" y="1"/>
                    </a:cubicBezTo>
                    <a:cubicBezTo>
                      <a:pt x="446" y="1"/>
                      <a:pt x="446" y="1"/>
                      <a:pt x="446" y="1"/>
                    </a:cubicBezTo>
                    <a:moveTo>
                      <a:pt x="468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304"/>
                      <a:pt x="0" y="304"/>
                      <a:pt x="0" y="304"/>
                    </a:cubicBezTo>
                    <a:cubicBezTo>
                      <a:pt x="0" y="310"/>
                      <a:pt x="5" y="315"/>
                      <a:pt x="11" y="315"/>
                    </a:cubicBezTo>
                    <a:cubicBezTo>
                      <a:pt x="468" y="315"/>
                      <a:pt x="468" y="315"/>
                      <a:pt x="468" y="315"/>
                    </a:cubicBezTo>
                    <a:cubicBezTo>
                      <a:pt x="474" y="315"/>
                      <a:pt x="479" y="310"/>
                      <a:pt x="479" y="304"/>
                    </a:cubicBezTo>
                    <a:cubicBezTo>
                      <a:pt x="479" y="12"/>
                      <a:pt x="479" y="12"/>
                      <a:pt x="479" y="12"/>
                    </a:cubicBezTo>
                    <a:cubicBezTo>
                      <a:pt x="479" y="5"/>
                      <a:pt x="474" y="0"/>
                      <a:pt x="468" y="0"/>
                    </a:cubicBezTo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任意多边形: 形状 132">
                <a:extLst>
                  <a:ext uri="{FF2B5EF4-FFF2-40B4-BE49-F238E27FC236}">
                    <a16:creationId xmlns:a16="http://schemas.microsoft.com/office/drawing/2014/main" id="{7715817B-0758-A4F9-2688-8DDD3EC8D3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96326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06 h 604"/>
                  <a:gd name="T26" fmla="*/ 0 w 2"/>
                  <a:gd name="T27" fmla="*/ 406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06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404 h 604"/>
                  <a:gd name="T40" fmla="*/ 2 w 2"/>
                  <a:gd name="T41" fmla="*/ 404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198 h 604"/>
                  <a:gd name="T56" fmla="*/ 0 w 2"/>
                  <a:gd name="T57" fmla="*/ 19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198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8 h 604"/>
                  <a:gd name="T70" fmla="*/ 2 w 2"/>
                  <a:gd name="T71" fmla="*/ 198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close/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close/>
                    <a:moveTo>
                      <a:pt x="2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06"/>
                    </a:lnTo>
                    <a:close/>
                    <a:moveTo>
                      <a:pt x="2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2" y="404"/>
                    </a:lnTo>
                    <a:lnTo>
                      <a:pt x="2" y="336"/>
                    </a:lnTo>
                    <a:close/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close/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close/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close/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任意多边形: 形状 133">
                <a:extLst>
                  <a:ext uri="{FF2B5EF4-FFF2-40B4-BE49-F238E27FC236}">
                    <a16:creationId xmlns:a16="http://schemas.microsoft.com/office/drawing/2014/main" id="{B7526275-59FE-4DA7-27C1-08FEB4FC0C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96326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06 h 604"/>
                  <a:gd name="T26" fmla="*/ 0 w 2"/>
                  <a:gd name="T27" fmla="*/ 406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06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404 h 604"/>
                  <a:gd name="T40" fmla="*/ 2 w 2"/>
                  <a:gd name="T41" fmla="*/ 404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198 h 604"/>
                  <a:gd name="T56" fmla="*/ 0 w 2"/>
                  <a:gd name="T57" fmla="*/ 19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198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8 h 604"/>
                  <a:gd name="T70" fmla="*/ 2 w 2"/>
                  <a:gd name="T71" fmla="*/ 198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moveTo>
                      <a:pt x="2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06"/>
                    </a:lnTo>
                    <a:moveTo>
                      <a:pt x="2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2" y="404"/>
                    </a:lnTo>
                    <a:lnTo>
                      <a:pt x="2" y="336"/>
                    </a:lnTo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任意多边形: 形状 134">
                <a:extLst>
                  <a:ext uri="{FF2B5EF4-FFF2-40B4-BE49-F238E27FC236}">
                    <a16:creationId xmlns:a16="http://schemas.microsoft.com/office/drawing/2014/main" id="{17FF4841-8299-1BF8-23D0-E881B9E6F0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09038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540 h 604"/>
                  <a:gd name="T16" fmla="*/ 0 w 2"/>
                  <a:gd name="T17" fmla="*/ 540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540 h 604"/>
                  <a:gd name="T24" fmla="*/ 2 w 2"/>
                  <a:gd name="T25" fmla="*/ 406 h 604"/>
                  <a:gd name="T26" fmla="*/ 0 w 2"/>
                  <a:gd name="T27" fmla="*/ 406 h 604"/>
                  <a:gd name="T28" fmla="*/ 0 w 2"/>
                  <a:gd name="T29" fmla="*/ 467 h 604"/>
                  <a:gd name="T30" fmla="*/ 2 w 2"/>
                  <a:gd name="T31" fmla="*/ 465 h 604"/>
                  <a:gd name="T32" fmla="*/ 2 w 2"/>
                  <a:gd name="T33" fmla="*/ 406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404 h 604"/>
                  <a:gd name="T40" fmla="*/ 2 w 2"/>
                  <a:gd name="T41" fmla="*/ 404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198 h 604"/>
                  <a:gd name="T56" fmla="*/ 0 w 2"/>
                  <a:gd name="T57" fmla="*/ 19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198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8 h 604"/>
                  <a:gd name="T70" fmla="*/ 2 w 2"/>
                  <a:gd name="T71" fmla="*/ 198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close/>
                    <a:moveTo>
                      <a:pt x="2" y="540"/>
                    </a:moveTo>
                    <a:lnTo>
                      <a:pt x="0" y="540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540"/>
                    </a:lnTo>
                    <a:close/>
                    <a:moveTo>
                      <a:pt x="2" y="406"/>
                    </a:moveTo>
                    <a:lnTo>
                      <a:pt x="0" y="406"/>
                    </a:lnTo>
                    <a:lnTo>
                      <a:pt x="0" y="467"/>
                    </a:lnTo>
                    <a:lnTo>
                      <a:pt x="2" y="465"/>
                    </a:lnTo>
                    <a:lnTo>
                      <a:pt x="2" y="406"/>
                    </a:lnTo>
                    <a:close/>
                    <a:moveTo>
                      <a:pt x="2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2" y="404"/>
                    </a:lnTo>
                    <a:lnTo>
                      <a:pt x="2" y="336"/>
                    </a:lnTo>
                    <a:close/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close/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close/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close/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任意多边形: 形状 135">
                <a:extLst>
                  <a:ext uri="{FF2B5EF4-FFF2-40B4-BE49-F238E27FC236}">
                    <a16:creationId xmlns:a16="http://schemas.microsoft.com/office/drawing/2014/main" id="{E3B5AB0C-26A3-F393-FCE8-236E726E4A9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09038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540 h 604"/>
                  <a:gd name="T16" fmla="*/ 0 w 2"/>
                  <a:gd name="T17" fmla="*/ 540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540 h 604"/>
                  <a:gd name="T24" fmla="*/ 2 w 2"/>
                  <a:gd name="T25" fmla="*/ 406 h 604"/>
                  <a:gd name="T26" fmla="*/ 0 w 2"/>
                  <a:gd name="T27" fmla="*/ 406 h 604"/>
                  <a:gd name="T28" fmla="*/ 0 w 2"/>
                  <a:gd name="T29" fmla="*/ 467 h 604"/>
                  <a:gd name="T30" fmla="*/ 2 w 2"/>
                  <a:gd name="T31" fmla="*/ 465 h 604"/>
                  <a:gd name="T32" fmla="*/ 2 w 2"/>
                  <a:gd name="T33" fmla="*/ 406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404 h 604"/>
                  <a:gd name="T40" fmla="*/ 2 w 2"/>
                  <a:gd name="T41" fmla="*/ 404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198 h 604"/>
                  <a:gd name="T56" fmla="*/ 0 w 2"/>
                  <a:gd name="T57" fmla="*/ 19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198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8 h 604"/>
                  <a:gd name="T70" fmla="*/ 2 w 2"/>
                  <a:gd name="T71" fmla="*/ 198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moveTo>
                      <a:pt x="2" y="540"/>
                    </a:moveTo>
                    <a:lnTo>
                      <a:pt x="0" y="540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540"/>
                    </a:lnTo>
                    <a:moveTo>
                      <a:pt x="2" y="406"/>
                    </a:moveTo>
                    <a:lnTo>
                      <a:pt x="0" y="406"/>
                    </a:lnTo>
                    <a:lnTo>
                      <a:pt x="0" y="467"/>
                    </a:lnTo>
                    <a:lnTo>
                      <a:pt x="2" y="465"/>
                    </a:lnTo>
                    <a:lnTo>
                      <a:pt x="2" y="406"/>
                    </a:lnTo>
                    <a:moveTo>
                      <a:pt x="2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2" y="404"/>
                    </a:lnTo>
                    <a:lnTo>
                      <a:pt x="2" y="336"/>
                    </a:lnTo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任意多边形: 形状 136">
                <a:extLst>
                  <a:ext uri="{FF2B5EF4-FFF2-40B4-BE49-F238E27FC236}">
                    <a16:creationId xmlns:a16="http://schemas.microsoft.com/office/drawing/2014/main" id="{EF398923-0683-C146-C17C-9A37CAED789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24926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21 h 604"/>
                  <a:gd name="T26" fmla="*/ 0 w 2"/>
                  <a:gd name="T27" fmla="*/ 423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21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344 h 604"/>
                  <a:gd name="T40" fmla="*/ 2 w 2"/>
                  <a:gd name="T41" fmla="*/ 342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198 h 604"/>
                  <a:gd name="T56" fmla="*/ 0 w 2"/>
                  <a:gd name="T57" fmla="*/ 19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198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8 h 604"/>
                  <a:gd name="T70" fmla="*/ 2 w 2"/>
                  <a:gd name="T71" fmla="*/ 198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close/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close/>
                    <a:moveTo>
                      <a:pt x="2" y="421"/>
                    </a:moveTo>
                    <a:lnTo>
                      <a:pt x="0" y="423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21"/>
                    </a:lnTo>
                    <a:close/>
                    <a:moveTo>
                      <a:pt x="2" y="336"/>
                    </a:moveTo>
                    <a:lnTo>
                      <a:pt x="0" y="336"/>
                    </a:lnTo>
                    <a:lnTo>
                      <a:pt x="0" y="344"/>
                    </a:lnTo>
                    <a:lnTo>
                      <a:pt x="2" y="342"/>
                    </a:lnTo>
                    <a:lnTo>
                      <a:pt x="2" y="336"/>
                    </a:lnTo>
                    <a:close/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close/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close/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close/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任意多边形: 形状 137">
                <a:extLst>
                  <a:ext uri="{FF2B5EF4-FFF2-40B4-BE49-F238E27FC236}">
                    <a16:creationId xmlns:a16="http://schemas.microsoft.com/office/drawing/2014/main" id="{BC96F540-7305-7ACF-F06A-A2CDC0F79E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24926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21 h 604"/>
                  <a:gd name="T26" fmla="*/ 0 w 2"/>
                  <a:gd name="T27" fmla="*/ 423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21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344 h 604"/>
                  <a:gd name="T40" fmla="*/ 2 w 2"/>
                  <a:gd name="T41" fmla="*/ 342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198 h 604"/>
                  <a:gd name="T56" fmla="*/ 0 w 2"/>
                  <a:gd name="T57" fmla="*/ 19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198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8 h 604"/>
                  <a:gd name="T70" fmla="*/ 2 w 2"/>
                  <a:gd name="T71" fmla="*/ 198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moveTo>
                      <a:pt x="2" y="421"/>
                    </a:moveTo>
                    <a:lnTo>
                      <a:pt x="0" y="423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21"/>
                    </a:lnTo>
                    <a:moveTo>
                      <a:pt x="2" y="336"/>
                    </a:moveTo>
                    <a:lnTo>
                      <a:pt x="0" y="336"/>
                    </a:lnTo>
                    <a:lnTo>
                      <a:pt x="0" y="344"/>
                    </a:lnTo>
                    <a:lnTo>
                      <a:pt x="2" y="342"/>
                    </a:lnTo>
                    <a:lnTo>
                      <a:pt x="2" y="336"/>
                    </a:lnTo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任意多边形: 形状 138">
                <a:extLst>
                  <a:ext uri="{FF2B5EF4-FFF2-40B4-BE49-F238E27FC236}">
                    <a16:creationId xmlns:a16="http://schemas.microsoft.com/office/drawing/2014/main" id="{CB05E3C5-ADA6-64A5-3B71-77EE637B1F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037638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0 w 2"/>
                  <a:gd name="T25" fmla="*/ 433 h 604"/>
                  <a:gd name="T26" fmla="*/ 0 w 2"/>
                  <a:gd name="T27" fmla="*/ 473 h 604"/>
                  <a:gd name="T28" fmla="*/ 2 w 2"/>
                  <a:gd name="T29" fmla="*/ 473 h 604"/>
                  <a:gd name="T30" fmla="*/ 2 w 2"/>
                  <a:gd name="T31" fmla="*/ 434 h 604"/>
                  <a:gd name="T32" fmla="*/ 0 w 2"/>
                  <a:gd name="T33" fmla="*/ 433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375 h 604"/>
                  <a:gd name="T40" fmla="*/ 2 w 2"/>
                  <a:gd name="T41" fmla="*/ 377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198 h 604"/>
                  <a:gd name="T56" fmla="*/ 0 w 2"/>
                  <a:gd name="T57" fmla="*/ 19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198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8 h 604"/>
                  <a:gd name="T70" fmla="*/ 2 w 2"/>
                  <a:gd name="T71" fmla="*/ 198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close/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close/>
                    <a:moveTo>
                      <a:pt x="0" y="433"/>
                    </a:moveTo>
                    <a:lnTo>
                      <a:pt x="0" y="473"/>
                    </a:lnTo>
                    <a:lnTo>
                      <a:pt x="2" y="473"/>
                    </a:lnTo>
                    <a:lnTo>
                      <a:pt x="2" y="434"/>
                    </a:lnTo>
                    <a:lnTo>
                      <a:pt x="0" y="433"/>
                    </a:lnTo>
                    <a:close/>
                    <a:moveTo>
                      <a:pt x="2" y="336"/>
                    </a:moveTo>
                    <a:lnTo>
                      <a:pt x="0" y="336"/>
                    </a:lnTo>
                    <a:lnTo>
                      <a:pt x="0" y="375"/>
                    </a:lnTo>
                    <a:lnTo>
                      <a:pt x="2" y="377"/>
                    </a:lnTo>
                    <a:lnTo>
                      <a:pt x="2" y="336"/>
                    </a:lnTo>
                    <a:close/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close/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close/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close/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任意多边形: 形状 139">
                <a:extLst>
                  <a:ext uri="{FF2B5EF4-FFF2-40B4-BE49-F238E27FC236}">
                    <a16:creationId xmlns:a16="http://schemas.microsoft.com/office/drawing/2014/main" id="{8E5D52B0-CAA2-A1A2-9DAF-B66782BF2A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037638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0 w 2"/>
                  <a:gd name="T25" fmla="*/ 433 h 604"/>
                  <a:gd name="T26" fmla="*/ 0 w 2"/>
                  <a:gd name="T27" fmla="*/ 473 h 604"/>
                  <a:gd name="T28" fmla="*/ 2 w 2"/>
                  <a:gd name="T29" fmla="*/ 473 h 604"/>
                  <a:gd name="T30" fmla="*/ 2 w 2"/>
                  <a:gd name="T31" fmla="*/ 434 h 604"/>
                  <a:gd name="T32" fmla="*/ 0 w 2"/>
                  <a:gd name="T33" fmla="*/ 433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375 h 604"/>
                  <a:gd name="T40" fmla="*/ 2 w 2"/>
                  <a:gd name="T41" fmla="*/ 377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198 h 604"/>
                  <a:gd name="T56" fmla="*/ 0 w 2"/>
                  <a:gd name="T57" fmla="*/ 19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198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8 h 604"/>
                  <a:gd name="T70" fmla="*/ 2 w 2"/>
                  <a:gd name="T71" fmla="*/ 198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moveTo>
                      <a:pt x="0" y="433"/>
                    </a:moveTo>
                    <a:lnTo>
                      <a:pt x="0" y="473"/>
                    </a:lnTo>
                    <a:lnTo>
                      <a:pt x="2" y="473"/>
                    </a:lnTo>
                    <a:lnTo>
                      <a:pt x="2" y="434"/>
                    </a:lnTo>
                    <a:lnTo>
                      <a:pt x="0" y="433"/>
                    </a:lnTo>
                    <a:moveTo>
                      <a:pt x="2" y="336"/>
                    </a:moveTo>
                    <a:lnTo>
                      <a:pt x="0" y="336"/>
                    </a:lnTo>
                    <a:lnTo>
                      <a:pt x="0" y="375"/>
                    </a:lnTo>
                    <a:lnTo>
                      <a:pt x="2" y="377"/>
                    </a:lnTo>
                    <a:lnTo>
                      <a:pt x="2" y="336"/>
                    </a:lnTo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任意多边形: 形状 140">
                <a:extLst>
                  <a:ext uri="{FF2B5EF4-FFF2-40B4-BE49-F238E27FC236}">
                    <a16:creationId xmlns:a16="http://schemas.microsoft.com/office/drawing/2014/main" id="{4D25FE6B-5CD9-7F7F-4CBE-F0A2C326AC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53526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17 h 604"/>
                  <a:gd name="T26" fmla="*/ 0 w 2"/>
                  <a:gd name="T27" fmla="*/ 421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17 h 604"/>
                  <a:gd name="T34" fmla="*/ 2 w 2"/>
                  <a:gd name="T35" fmla="*/ 267 h 604"/>
                  <a:gd name="T36" fmla="*/ 0 w 2"/>
                  <a:gd name="T37" fmla="*/ 267 h 604"/>
                  <a:gd name="T38" fmla="*/ 0 w 2"/>
                  <a:gd name="T39" fmla="*/ 325 h 604"/>
                  <a:gd name="T40" fmla="*/ 2 w 2"/>
                  <a:gd name="T41" fmla="*/ 321 h 604"/>
                  <a:gd name="T42" fmla="*/ 2 w 2"/>
                  <a:gd name="T43" fmla="*/ 267 h 604"/>
                  <a:gd name="T44" fmla="*/ 2 w 2"/>
                  <a:gd name="T45" fmla="*/ 198 h 604"/>
                  <a:gd name="T46" fmla="*/ 0 w 2"/>
                  <a:gd name="T47" fmla="*/ 198 h 604"/>
                  <a:gd name="T48" fmla="*/ 0 w 2"/>
                  <a:gd name="T49" fmla="*/ 265 h 604"/>
                  <a:gd name="T50" fmla="*/ 2 w 2"/>
                  <a:gd name="T51" fmla="*/ 265 h 604"/>
                  <a:gd name="T52" fmla="*/ 2 w 2"/>
                  <a:gd name="T53" fmla="*/ 198 h 604"/>
                  <a:gd name="T54" fmla="*/ 2 w 2"/>
                  <a:gd name="T55" fmla="*/ 129 h 604"/>
                  <a:gd name="T56" fmla="*/ 0 w 2"/>
                  <a:gd name="T57" fmla="*/ 129 h 604"/>
                  <a:gd name="T58" fmla="*/ 0 w 2"/>
                  <a:gd name="T59" fmla="*/ 198 h 604"/>
                  <a:gd name="T60" fmla="*/ 2 w 2"/>
                  <a:gd name="T61" fmla="*/ 198 h 604"/>
                  <a:gd name="T62" fmla="*/ 2 w 2"/>
                  <a:gd name="T63" fmla="*/ 129 h 604"/>
                  <a:gd name="T64" fmla="*/ 2 w 2"/>
                  <a:gd name="T65" fmla="*/ 61 h 604"/>
                  <a:gd name="T66" fmla="*/ 0 w 2"/>
                  <a:gd name="T67" fmla="*/ 61 h 604"/>
                  <a:gd name="T68" fmla="*/ 0 w 2"/>
                  <a:gd name="T69" fmla="*/ 129 h 604"/>
                  <a:gd name="T70" fmla="*/ 2 w 2"/>
                  <a:gd name="T71" fmla="*/ 129 h 604"/>
                  <a:gd name="T72" fmla="*/ 2 w 2"/>
                  <a:gd name="T73" fmla="*/ 61 h 604"/>
                  <a:gd name="T74" fmla="*/ 2 w 2"/>
                  <a:gd name="T75" fmla="*/ 0 h 604"/>
                  <a:gd name="T76" fmla="*/ 0 w 2"/>
                  <a:gd name="T77" fmla="*/ 0 h 604"/>
                  <a:gd name="T78" fmla="*/ 0 w 2"/>
                  <a:gd name="T79" fmla="*/ 0 h 604"/>
                  <a:gd name="T80" fmla="*/ 0 w 2"/>
                  <a:gd name="T81" fmla="*/ 60 h 604"/>
                  <a:gd name="T82" fmla="*/ 2 w 2"/>
                  <a:gd name="T83" fmla="*/ 60 h 604"/>
                  <a:gd name="T84" fmla="*/ 2 w 2"/>
                  <a:gd name="T85" fmla="*/ 0 h 604"/>
                  <a:gd name="T86" fmla="*/ 2 w 2"/>
                  <a:gd name="T8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close/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close/>
                    <a:moveTo>
                      <a:pt x="2" y="417"/>
                    </a:moveTo>
                    <a:lnTo>
                      <a:pt x="0" y="421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17"/>
                    </a:lnTo>
                    <a:close/>
                    <a:moveTo>
                      <a:pt x="2" y="267"/>
                    </a:moveTo>
                    <a:lnTo>
                      <a:pt x="0" y="267"/>
                    </a:lnTo>
                    <a:lnTo>
                      <a:pt x="0" y="325"/>
                    </a:lnTo>
                    <a:lnTo>
                      <a:pt x="2" y="321"/>
                    </a:lnTo>
                    <a:lnTo>
                      <a:pt x="2" y="267"/>
                    </a:lnTo>
                    <a:close/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close/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close/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任意多边形: 形状 141">
                <a:extLst>
                  <a:ext uri="{FF2B5EF4-FFF2-40B4-BE49-F238E27FC236}">
                    <a16:creationId xmlns:a16="http://schemas.microsoft.com/office/drawing/2014/main" id="{DA70B0E1-04D8-EFF3-6119-B34F21C1E3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53526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17 h 604"/>
                  <a:gd name="T26" fmla="*/ 0 w 2"/>
                  <a:gd name="T27" fmla="*/ 421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17 h 604"/>
                  <a:gd name="T34" fmla="*/ 2 w 2"/>
                  <a:gd name="T35" fmla="*/ 267 h 604"/>
                  <a:gd name="T36" fmla="*/ 0 w 2"/>
                  <a:gd name="T37" fmla="*/ 267 h 604"/>
                  <a:gd name="T38" fmla="*/ 0 w 2"/>
                  <a:gd name="T39" fmla="*/ 325 h 604"/>
                  <a:gd name="T40" fmla="*/ 2 w 2"/>
                  <a:gd name="T41" fmla="*/ 321 h 604"/>
                  <a:gd name="T42" fmla="*/ 2 w 2"/>
                  <a:gd name="T43" fmla="*/ 267 h 604"/>
                  <a:gd name="T44" fmla="*/ 2 w 2"/>
                  <a:gd name="T45" fmla="*/ 198 h 604"/>
                  <a:gd name="T46" fmla="*/ 0 w 2"/>
                  <a:gd name="T47" fmla="*/ 198 h 604"/>
                  <a:gd name="T48" fmla="*/ 0 w 2"/>
                  <a:gd name="T49" fmla="*/ 265 h 604"/>
                  <a:gd name="T50" fmla="*/ 2 w 2"/>
                  <a:gd name="T51" fmla="*/ 265 h 604"/>
                  <a:gd name="T52" fmla="*/ 2 w 2"/>
                  <a:gd name="T53" fmla="*/ 198 h 604"/>
                  <a:gd name="T54" fmla="*/ 2 w 2"/>
                  <a:gd name="T55" fmla="*/ 129 h 604"/>
                  <a:gd name="T56" fmla="*/ 0 w 2"/>
                  <a:gd name="T57" fmla="*/ 129 h 604"/>
                  <a:gd name="T58" fmla="*/ 0 w 2"/>
                  <a:gd name="T59" fmla="*/ 198 h 604"/>
                  <a:gd name="T60" fmla="*/ 2 w 2"/>
                  <a:gd name="T61" fmla="*/ 198 h 604"/>
                  <a:gd name="T62" fmla="*/ 2 w 2"/>
                  <a:gd name="T63" fmla="*/ 129 h 604"/>
                  <a:gd name="T64" fmla="*/ 2 w 2"/>
                  <a:gd name="T65" fmla="*/ 61 h 604"/>
                  <a:gd name="T66" fmla="*/ 0 w 2"/>
                  <a:gd name="T67" fmla="*/ 61 h 604"/>
                  <a:gd name="T68" fmla="*/ 0 w 2"/>
                  <a:gd name="T69" fmla="*/ 129 h 604"/>
                  <a:gd name="T70" fmla="*/ 2 w 2"/>
                  <a:gd name="T71" fmla="*/ 129 h 604"/>
                  <a:gd name="T72" fmla="*/ 2 w 2"/>
                  <a:gd name="T73" fmla="*/ 61 h 604"/>
                  <a:gd name="T74" fmla="*/ 2 w 2"/>
                  <a:gd name="T75" fmla="*/ 0 h 604"/>
                  <a:gd name="T76" fmla="*/ 0 w 2"/>
                  <a:gd name="T77" fmla="*/ 0 h 604"/>
                  <a:gd name="T78" fmla="*/ 0 w 2"/>
                  <a:gd name="T79" fmla="*/ 0 h 604"/>
                  <a:gd name="T80" fmla="*/ 0 w 2"/>
                  <a:gd name="T81" fmla="*/ 60 h 604"/>
                  <a:gd name="T82" fmla="*/ 2 w 2"/>
                  <a:gd name="T83" fmla="*/ 60 h 604"/>
                  <a:gd name="T84" fmla="*/ 2 w 2"/>
                  <a:gd name="T85" fmla="*/ 0 h 604"/>
                  <a:gd name="T86" fmla="*/ 2 w 2"/>
                  <a:gd name="T8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moveTo>
                      <a:pt x="2" y="417"/>
                    </a:moveTo>
                    <a:lnTo>
                      <a:pt x="0" y="421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17"/>
                    </a:lnTo>
                    <a:moveTo>
                      <a:pt x="2" y="267"/>
                    </a:moveTo>
                    <a:lnTo>
                      <a:pt x="0" y="267"/>
                    </a:lnTo>
                    <a:lnTo>
                      <a:pt x="0" y="325"/>
                    </a:lnTo>
                    <a:lnTo>
                      <a:pt x="2" y="321"/>
                    </a:lnTo>
                    <a:lnTo>
                      <a:pt x="2" y="267"/>
                    </a:lnTo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任意多边形: 形状 142">
                <a:extLst>
                  <a:ext uri="{FF2B5EF4-FFF2-40B4-BE49-F238E27FC236}">
                    <a16:creationId xmlns:a16="http://schemas.microsoft.com/office/drawing/2014/main" id="{5D18C78C-4D55-BE57-CECF-EA0F5A9218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269413" y="2974975"/>
                <a:ext cx="0" cy="958850"/>
              </a:xfrm>
              <a:custGeom>
                <a:avLst/>
                <a:gdLst>
                  <a:gd name="T0" fmla="*/ 542 h 604"/>
                  <a:gd name="T1" fmla="*/ 542 h 604"/>
                  <a:gd name="T2" fmla="*/ 602 h 604"/>
                  <a:gd name="T3" fmla="*/ 604 h 604"/>
                  <a:gd name="T4" fmla="*/ 604 h 604"/>
                  <a:gd name="T5" fmla="*/ 602 h 604"/>
                  <a:gd name="T6" fmla="*/ 542 h 604"/>
                  <a:gd name="T7" fmla="*/ 475 h 604"/>
                  <a:gd name="T8" fmla="*/ 475 h 604"/>
                  <a:gd name="T9" fmla="*/ 542 h 604"/>
                  <a:gd name="T10" fmla="*/ 542 h 604"/>
                  <a:gd name="T11" fmla="*/ 475 h 604"/>
                  <a:gd name="T12" fmla="*/ 406 h 604"/>
                  <a:gd name="T13" fmla="*/ 406 h 604"/>
                  <a:gd name="T14" fmla="*/ 473 h 604"/>
                  <a:gd name="T15" fmla="*/ 473 h 604"/>
                  <a:gd name="T16" fmla="*/ 406 h 604"/>
                  <a:gd name="T17" fmla="*/ 336 h 604"/>
                  <a:gd name="T18" fmla="*/ 336 h 604"/>
                  <a:gd name="T19" fmla="*/ 404 h 604"/>
                  <a:gd name="T20" fmla="*/ 404 h 604"/>
                  <a:gd name="T21" fmla="*/ 336 h 604"/>
                  <a:gd name="T22" fmla="*/ 275 h 604"/>
                  <a:gd name="T23" fmla="*/ 277 h 604"/>
                  <a:gd name="T24" fmla="*/ 334 h 604"/>
                  <a:gd name="T25" fmla="*/ 334 h 604"/>
                  <a:gd name="T26" fmla="*/ 275 h 604"/>
                  <a:gd name="T27" fmla="*/ 198 h 604"/>
                  <a:gd name="T28" fmla="*/ 198 h 604"/>
                  <a:gd name="T29" fmla="*/ 215 h 604"/>
                  <a:gd name="T30" fmla="*/ 213 h 604"/>
                  <a:gd name="T31" fmla="*/ 198 h 604"/>
                  <a:gd name="T32" fmla="*/ 129 h 604"/>
                  <a:gd name="T33" fmla="*/ 129 h 604"/>
                  <a:gd name="T34" fmla="*/ 198 h 604"/>
                  <a:gd name="T35" fmla="*/ 198 h 604"/>
                  <a:gd name="T36" fmla="*/ 129 h 604"/>
                  <a:gd name="T37" fmla="*/ 61 h 604"/>
                  <a:gd name="T38" fmla="*/ 61 h 604"/>
                  <a:gd name="T39" fmla="*/ 129 h 604"/>
                  <a:gd name="T40" fmla="*/ 129 h 604"/>
                  <a:gd name="T41" fmla="*/ 61 h 604"/>
                  <a:gd name="T42" fmla="*/ 0 h 604"/>
                  <a:gd name="T43" fmla="*/ 0 h 604"/>
                  <a:gd name="T44" fmla="*/ 0 h 604"/>
                  <a:gd name="T45" fmla="*/ 60 h 604"/>
                  <a:gd name="T46" fmla="*/ 60 h 604"/>
                  <a:gd name="T47" fmla="*/ 0 h 604"/>
                  <a:gd name="T48" fmla="*/ 0 h 60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  <a:cxn ang="0">
                    <a:pos x="0" y="T36"/>
                  </a:cxn>
                  <a:cxn ang="0">
                    <a:pos x="0" y="T37"/>
                  </a:cxn>
                  <a:cxn ang="0">
                    <a:pos x="0" y="T38"/>
                  </a:cxn>
                  <a:cxn ang="0">
                    <a:pos x="0" y="T39"/>
                  </a:cxn>
                  <a:cxn ang="0">
                    <a:pos x="0" y="T40"/>
                  </a:cxn>
                  <a:cxn ang="0">
                    <a:pos x="0" y="T41"/>
                  </a:cxn>
                  <a:cxn ang="0">
                    <a:pos x="0" y="T42"/>
                  </a:cxn>
                  <a:cxn ang="0">
                    <a:pos x="0" y="T43"/>
                  </a:cxn>
                  <a:cxn ang="0">
                    <a:pos x="0" y="T44"/>
                  </a:cxn>
                  <a:cxn ang="0">
                    <a:pos x="0" y="T45"/>
                  </a:cxn>
                  <a:cxn ang="0">
                    <a:pos x="0" y="T46"/>
                  </a:cxn>
                  <a:cxn ang="0">
                    <a:pos x="0" y="T47"/>
                  </a:cxn>
                  <a:cxn ang="0">
                    <a:pos x="0" y="T48"/>
                  </a:cxn>
                </a:cxnLst>
                <a:rect l="0" t="0" r="r" b="b"/>
                <a:pathLst>
                  <a:path h="604">
                    <a:moveTo>
                      <a:pt x="0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0" y="604"/>
                    </a:lnTo>
                    <a:lnTo>
                      <a:pt x="0" y="602"/>
                    </a:lnTo>
                    <a:lnTo>
                      <a:pt x="0" y="542"/>
                    </a:lnTo>
                    <a:close/>
                    <a:moveTo>
                      <a:pt x="0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0" y="542"/>
                    </a:lnTo>
                    <a:lnTo>
                      <a:pt x="0" y="475"/>
                    </a:lnTo>
                    <a:close/>
                    <a:moveTo>
                      <a:pt x="0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0" y="473"/>
                    </a:lnTo>
                    <a:lnTo>
                      <a:pt x="0" y="406"/>
                    </a:lnTo>
                    <a:close/>
                    <a:moveTo>
                      <a:pt x="0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0" y="404"/>
                    </a:lnTo>
                    <a:lnTo>
                      <a:pt x="0" y="336"/>
                    </a:lnTo>
                    <a:close/>
                    <a:moveTo>
                      <a:pt x="0" y="275"/>
                    </a:moveTo>
                    <a:lnTo>
                      <a:pt x="0" y="277"/>
                    </a:lnTo>
                    <a:lnTo>
                      <a:pt x="0" y="334"/>
                    </a:lnTo>
                    <a:lnTo>
                      <a:pt x="0" y="334"/>
                    </a:lnTo>
                    <a:lnTo>
                      <a:pt x="0" y="275"/>
                    </a:lnTo>
                    <a:close/>
                    <a:moveTo>
                      <a:pt x="0" y="198"/>
                    </a:moveTo>
                    <a:lnTo>
                      <a:pt x="0" y="198"/>
                    </a:lnTo>
                    <a:lnTo>
                      <a:pt x="0" y="215"/>
                    </a:lnTo>
                    <a:lnTo>
                      <a:pt x="0" y="213"/>
                    </a:lnTo>
                    <a:lnTo>
                      <a:pt x="0" y="198"/>
                    </a:lnTo>
                    <a:close/>
                    <a:moveTo>
                      <a:pt x="0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129"/>
                    </a:lnTo>
                    <a:close/>
                    <a:moveTo>
                      <a:pt x="0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0" y="61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任意多边形: 形状 143">
                <a:extLst>
                  <a:ext uri="{FF2B5EF4-FFF2-40B4-BE49-F238E27FC236}">
                    <a16:creationId xmlns:a16="http://schemas.microsoft.com/office/drawing/2014/main" id="{4FBCA206-C483-5485-4AD8-3BBBEF3471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269413" y="2974975"/>
                <a:ext cx="0" cy="958850"/>
              </a:xfrm>
              <a:custGeom>
                <a:avLst/>
                <a:gdLst>
                  <a:gd name="T0" fmla="*/ 542 h 604"/>
                  <a:gd name="T1" fmla="*/ 542 h 604"/>
                  <a:gd name="T2" fmla="*/ 602 h 604"/>
                  <a:gd name="T3" fmla="*/ 604 h 604"/>
                  <a:gd name="T4" fmla="*/ 604 h 604"/>
                  <a:gd name="T5" fmla="*/ 602 h 604"/>
                  <a:gd name="T6" fmla="*/ 542 h 604"/>
                  <a:gd name="T7" fmla="*/ 475 h 604"/>
                  <a:gd name="T8" fmla="*/ 475 h 604"/>
                  <a:gd name="T9" fmla="*/ 542 h 604"/>
                  <a:gd name="T10" fmla="*/ 542 h 604"/>
                  <a:gd name="T11" fmla="*/ 475 h 604"/>
                  <a:gd name="T12" fmla="*/ 406 h 604"/>
                  <a:gd name="T13" fmla="*/ 406 h 604"/>
                  <a:gd name="T14" fmla="*/ 473 h 604"/>
                  <a:gd name="T15" fmla="*/ 473 h 604"/>
                  <a:gd name="T16" fmla="*/ 406 h 604"/>
                  <a:gd name="T17" fmla="*/ 336 h 604"/>
                  <a:gd name="T18" fmla="*/ 336 h 604"/>
                  <a:gd name="T19" fmla="*/ 404 h 604"/>
                  <a:gd name="T20" fmla="*/ 404 h 604"/>
                  <a:gd name="T21" fmla="*/ 336 h 604"/>
                  <a:gd name="T22" fmla="*/ 275 h 604"/>
                  <a:gd name="T23" fmla="*/ 277 h 604"/>
                  <a:gd name="T24" fmla="*/ 334 h 604"/>
                  <a:gd name="T25" fmla="*/ 334 h 604"/>
                  <a:gd name="T26" fmla="*/ 275 h 604"/>
                  <a:gd name="T27" fmla="*/ 198 h 604"/>
                  <a:gd name="T28" fmla="*/ 198 h 604"/>
                  <a:gd name="T29" fmla="*/ 215 h 604"/>
                  <a:gd name="T30" fmla="*/ 213 h 604"/>
                  <a:gd name="T31" fmla="*/ 198 h 604"/>
                  <a:gd name="T32" fmla="*/ 129 h 604"/>
                  <a:gd name="T33" fmla="*/ 129 h 604"/>
                  <a:gd name="T34" fmla="*/ 198 h 604"/>
                  <a:gd name="T35" fmla="*/ 198 h 604"/>
                  <a:gd name="T36" fmla="*/ 129 h 604"/>
                  <a:gd name="T37" fmla="*/ 61 h 604"/>
                  <a:gd name="T38" fmla="*/ 61 h 604"/>
                  <a:gd name="T39" fmla="*/ 129 h 604"/>
                  <a:gd name="T40" fmla="*/ 129 h 604"/>
                  <a:gd name="T41" fmla="*/ 61 h 604"/>
                  <a:gd name="T42" fmla="*/ 0 h 604"/>
                  <a:gd name="T43" fmla="*/ 0 h 604"/>
                  <a:gd name="T44" fmla="*/ 0 h 604"/>
                  <a:gd name="T45" fmla="*/ 60 h 604"/>
                  <a:gd name="T46" fmla="*/ 60 h 604"/>
                  <a:gd name="T47" fmla="*/ 0 h 604"/>
                  <a:gd name="T48" fmla="*/ 0 h 60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  <a:cxn ang="0">
                    <a:pos x="0" y="T36"/>
                  </a:cxn>
                  <a:cxn ang="0">
                    <a:pos x="0" y="T37"/>
                  </a:cxn>
                  <a:cxn ang="0">
                    <a:pos x="0" y="T38"/>
                  </a:cxn>
                  <a:cxn ang="0">
                    <a:pos x="0" y="T39"/>
                  </a:cxn>
                  <a:cxn ang="0">
                    <a:pos x="0" y="T40"/>
                  </a:cxn>
                  <a:cxn ang="0">
                    <a:pos x="0" y="T41"/>
                  </a:cxn>
                  <a:cxn ang="0">
                    <a:pos x="0" y="T42"/>
                  </a:cxn>
                  <a:cxn ang="0">
                    <a:pos x="0" y="T43"/>
                  </a:cxn>
                  <a:cxn ang="0">
                    <a:pos x="0" y="T44"/>
                  </a:cxn>
                  <a:cxn ang="0">
                    <a:pos x="0" y="T45"/>
                  </a:cxn>
                  <a:cxn ang="0">
                    <a:pos x="0" y="T46"/>
                  </a:cxn>
                  <a:cxn ang="0">
                    <a:pos x="0" y="T47"/>
                  </a:cxn>
                  <a:cxn ang="0">
                    <a:pos x="0" y="T48"/>
                  </a:cxn>
                </a:cxnLst>
                <a:rect l="0" t="0" r="r" b="b"/>
                <a:pathLst>
                  <a:path h="604">
                    <a:moveTo>
                      <a:pt x="0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0" y="604"/>
                    </a:lnTo>
                    <a:lnTo>
                      <a:pt x="0" y="602"/>
                    </a:lnTo>
                    <a:lnTo>
                      <a:pt x="0" y="542"/>
                    </a:lnTo>
                    <a:moveTo>
                      <a:pt x="0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0" y="542"/>
                    </a:lnTo>
                    <a:lnTo>
                      <a:pt x="0" y="475"/>
                    </a:lnTo>
                    <a:moveTo>
                      <a:pt x="0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0" y="473"/>
                    </a:lnTo>
                    <a:lnTo>
                      <a:pt x="0" y="406"/>
                    </a:lnTo>
                    <a:moveTo>
                      <a:pt x="0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0" y="404"/>
                    </a:lnTo>
                    <a:lnTo>
                      <a:pt x="0" y="336"/>
                    </a:lnTo>
                    <a:moveTo>
                      <a:pt x="0" y="275"/>
                    </a:moveTo>
                    <a:lnTo>
                      <a:pt x="0" y="277"/>
                    </a:lnTo>
                    <a:lnTo>
                      <a:pt x="0" y="334"/>
                    </a:lnTo>
                    <a:lnTo>
                      <a:pt x="0" y="334"/>
                    </a:lnTo>
                    <a:lnTo>
                      <a:pt x="0" y="275"/>
                    </a:lnTo>
                    <a:moveTo>
                      <a:pt x="0" y="198"/>
                    </a:moveTo>
                    <a:lnTo>
                      <a:pt x="0" y="198"/>
                    </a:lnTo>
                    <a:lnTo>
                      <a:pt x="0" y="215"/>
                    </a:lnTo>
                    <a:lnTo>
                      <a:pt x="0" y="213"/>
                    </a:lnTo>
                    <a:lnTo>
                      <a:pt x="0" y="198"/>
                    </a:lnTo>
                    <a:moveTo>
                      <a:pt x="0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129"/>
                    </a:lnTo>
                    <a:moveTo>
                      <a:pt x="0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0" y="61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任意多边形: 形状 144">
                <a:extLst>
                  <a:ext uri="{FF2B5EF4-FFF2-40B4-BE49-F238E27FC236}">
                    <a16:creationId xmlns:a16="http://schemas.microsoft.com/office/drawing/2014/main" id="{BB0DED6C-33A8-259D-48CC-C85502B471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82126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06 h 604"/>
                  <a:gd name="T26" fmla="*/ 0 w 2"/>
                  <a:gd name="T27" fmla="*/ 406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06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404 h 604"/>
                  <a:gd name="T40" fmla="*/ 2 w 2"/>
                  <a:gd name="T41" fmla="*/ 404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204 h 604"/>
                  <a:gd name="T56" fmla="*/ 0 w 2"/>
                  <a:gd name="T57" fmla="*/ 206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204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50 h 604"/>
                  <a:gd name="T70" fmla="*/ 2 w 2"/>
                  <a:gd name="T71" fmla="*/ 150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close/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close/>
                    <a:moveTo>
                      <a:pt x="2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06"/>
                    </a:lnTo>
                    <a:close/>
                    <a:moveTo>
                      <a:pt x="2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2" y="404"/>
                    </a:lnTo>
                    <a:lnTo>
                      <a:pt x="2" y="336"/>
                    </a:lnTo>
                    <a:close/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close/>
                    <a:moveTo>
                      <a:pt x="2" y="204"/>
                    </a:moveTo>
                    <a:lnTo>
                      <a:pt x="0" y="206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204"/>
                    </a:lnTo>
                    <a:close/>
                    <a:moveTo>
                      <a:pt x="2" y="129"/>
                    </a:moveTo>
                    <a:lnTo>
                      <a:pt x="0" y="129"/>
                    </a:lnTo>
                    <a:lnTo>
                      <a:pt x="0" y="150"/>
                    </a:lnTo>
                    <a:lnTo>
                      <a:pt x="2" y="150"/>
                    </a:lnTo>
                    <a:lnTo>
                      <a:pt x="2" y="129"/>
                    </a:lnTo>
                    <a:close/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任意多边形: 形状 145">
                <a:extLst>
                  <a:ext uri="{FF2B5EF4-FFF2-40B4-BE49-F238E27FC236}">
                    <a16:creationId xmlns:a16="http://schemas.microsoft.com/office/drawing/2014/main" id="{A15502EA-CB58-BF4A-B705-832C0C5307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82126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06 h 604"/>
                  <a:gd name="T26" fmla="*/ 0 w 2"/>
                  <a:gd name="T27" fmla="*/ 406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06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404 h 604"/>
                  <a:gd name="T40" fmla="*/ 2 w 2"/>
                  <a:gd name="T41" fmla="*/ 404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204 h 604"/>
                  <a:gd name="T56" fmla="*/ 0 w 2"/>
                  <a:gd name="T57" fmla="*/ 206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204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50 h 604"/>
                  <a:gd name="T70" fmla="*/ 2 w 2"/>
                  <a:gd name="T71" fmla="*/ 150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moveTo>
                      <a:pt x="2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06"/>
                    </a:lnTo>
                    <a:moveTo>
                      <a:pt x="2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2" y="404"/>
                    </a:lnTo>
                    <a:lnTo>
                      <a:pt x="2" y="336"/>
                    </a:lnTo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moveTo>
                      <a:pt x="2" y="204"/>
                    </a:moveTo>
                    <a:lnTo>
                      <a:pt x="0" y="206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204"/>
                    </a:lnTo>
                    <a:moveTo>
                      <a:pt x="2" y="129"/>
                    </a:moveTo>
                    <a:lnTo>
                      <a:pt x="0" y="129"/>
                    </a:lnTo>
                    <a:lnTo>
                      <a:pt x="0" y="150"/>
                    </a:lnTo>
                    <a:lnTo>
                      <a:pt x="2" y="150"/>
                    </a:lnTo>
                    <a:lnTo>
                      <a:pt x="2" y="129"/>
                    </a:lnTo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任意多边形: 形状 146">
                <a:extLst>
                  <a:ext uri="{FF2B5EF4-FFF2-40B4-BE49-F238E27FC236}">
                    <a16:creationId xmlns:a16="http://schemas.microsoft.com/office/drawing/2014/main" id="{90F51BE3-E9BE-E090-ECDA-CBEE818048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98013" y="2974975"/>
                <a:ext cx="0" cy="958850"/>
              </a:xfrm>
              <a:custGeom>
                <a:avLst/>
                <a:gdLst>
                  <a:gd name="T0" fmla="*/ 542 h 604"/>
                  <a:gd name="T1" fmla="*/ 542 h 604"/>
                  <a:gd name="T2" fmla="*/ 602 h 604"/>
                  <a:gd name="T3" fmla="*/ 604 h 604"/>
                  <a:gd name="T4" fmla="*/ 604 h 604"/>
                  <a:gd name="T5" fmla="*/ 602 h 604"/>
                  <a:gd name="T6" fmla="*/ 542 h 604"/>
                  <a:gd name="T7" fmla="*/ 475 h 604"/>
                  <a:gd name="T8" fmla="*/ 475 h 604"/>
                  <a:gd name="T9" fmla="*/ 542 h 604"/>
                  <a:gd name="T10" fmla="*/ 542 h 604"/>
                  <a:gd name="T11" fmla="*/ 475 h 604"/>
                  <a:gd name="T12" fmla="*/ 406 h 604"/>
                  <a:gd name="T13" fmla="*/ 406 h 604"/>
                  <a:gd name="T14" fmla="*/ 473 h 604"/>
                  <a:gd name="T15" fmla="*/ 473 h 604"/>
                  <a:gd name="T16" fmla="*/ 406 h 604"/>
                  <a:gd name="T17" fmla="*/ 336 h 604"/>
                  <a:gd name="T18" fmla="*/ 336 h 604"/>
                  <a:gd name="T19" fmla="*/ 404 h 604"/>
                  <a:gd name="T20" fmla="*/ 404 h 604"/>
                  <a:gd name="T21" fmla="*/ 336 h 604"/>
                  <a:gd name="T22" fmla="*/ 267 h 604"/>
                  <a:gd name="T23" fmla="*/ 267 h 604"/>
                  <a:gd name="T24" fmla="*/ 334 h 604"/>
                  <a:gd name="T25" fmla="*/ 334 h 604"/>
                  <a:gd name="T26" fmla="*/ 267 h 604"/>
                  <a:gd name="T27" fmla="*/ 242 h 604"/>
                  <a:gd name="T28" fmla="*/ 265 h 604"/>
                  <a:gd name="T29" fmla="*/ 265 h 604"/>
                  <a:gd name="T30" fmla="*/ 242 h 604"/>
                  <a:gd name="T31" fmla="*/ 242 h 604"/>
                  <a:gd name="T32" fmla="*/ 129 h 604"/>
                  <a:gd name="T33" fmla="*/ 129 h 604"/>
                  <a:gd name="T34" fmla="*/ 185 h 604"/>
                  <a:gd name="T35" fmla="*/ 186 h 604"/>
                  <a:gd name="T36" fmla="*/ 129 h 604"/>
                  <a:gd name="T37" fmla="*/ 61 h 604"/>
                  <a:gd name="T38" fmla="*/ 61 h 604"/>
                  <a:gd name="T39" fmla="*/ 129 h 604"/>
                  <a:gd name="T40" fmla="*/ 129 h 604"/>
                  <a:gd name="T41" fmla="*/ 61 h 604"/>
                  <a:gd name="T42" fmla="*/ 0 h 604"/>
                  <a:gd name="T43" fmla="*/ 0 h 604"/>
                  <a:gd name="T44" fmla="*/ 0 h 604"/>
                  <a:gd name="T45" fmla="*/ 60 h 604"/>
                  <a:gd name="T46" fmla="*/ 60 h 604"/>
                  <a:gd name="T47" fmla="*/ 0 h 604"/>
                  <a:gd name="T48" fmla="*/ 0 h 60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  <a:cxn ang="0">
                    <a:pos x="0" y="T36"/>
                  </a:cxn>
                  <a:cxn ang="0">
                    <a:pos x="0" y="T37"/>
                  </a:cxn>
                  <a:cxn ang="0">
                    <a:pos x="0" y="T38"/>
                  </a:cxn>
                  <a:cxn ang="0">
                    <a:pos x="0" y="T39"/>
                  </a:cxn>
                  <a:cxn ang="0">
                    <a:pos x="0" y="T40"/>
                  </a:cxn>
                  <a:cxn ang="0">
                    <a:pos x="0" y="T41"/>
                  </a:cxn>
                  <a:cxn ang="0">
                    <a:pos x="0" y="T42"/>
                  </a:cxn>
                  <a:cxn ang="0">
                    <a:pos x="0" y="T43"/>
                  </a:cxn>
                  <a:cxn ang="0">
                    <a:pos x="0" y="T44"/>
                  </a:cxn>
                  <a:cxn ang="0">
                    <a:pos x="0" y="T45"/>
                  </a:cxn>
                  <a:cxn ang="0">
                    <a:pos x="0" y="T46"/>
                  </a:cxn>
                  <a:cxn ang="0">
                    <a:pos x="0" y="T47"/>
                  </a:cxn>
                  <a:cxn ang="0">
                    <a:pos x="0" y="T48"/>
                  </a:cxn>
                </a:cxnLst>
                <a:rect l="0" t="0" r="r" b="b"/>
                <a:pathLst>
                  <a:path h="604">
                    <a:moveTo>
                      <a:pt x="0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0" y="604"/>
                    </a:lnTo>
                    <a:lnTo>
                      <a:pt x="0" y="602"/>
                    </a:lnTo>
                    <a:lnTo>
                      <a:pt x="0" y="542"/>
                    </a:lnTo>
                    <a:close/>
                    <a:moveTo>
                      <a:pt x="0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0" y="542"/>
                    </a:lnTo>
                    <a:lnTo>
                      <a:pt x="0" y="475"/>
                    </a:lnTo>
                    <a:close/>
                    <a:moveTo>
                      <a:pt x="0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0" y="473"/>
                    </a:lnTo>
                    <a:lnTo>
                      <a:pt x="0" y="406"/>
                    </a:lnTo>
                    <a:close/>
                    <a:moveTo>
                      <a:pt x="0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0" y="404"/>
                    </a:lnTo>
                    <a:lnTo>
                      <a:pt x="0" y="336"/>
                    </a:lnTo>
                    <a:close/>
                    <a:moveTo>
                      <a:pt x="0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0" y="334"/>
                    </a:lnTo>
                    <a:lnTo>
                      <a:pt x="0" y="267"/>
                    </a:lnTo>
                    <a:close/>
                    <a:moveTo>
                      <a:pt x="0" y="242"/>
                    </a:moveTo>
                    <a:lnTo>
                      <a:pt x="0" y="265"/>
                    </a:lnTo>
                    <a:lnTo>
                      <a:pt x="0" y="265"/>
                    </a:lnTo>
                    <a:lnTo>
                      <a:pt x="0" y="242"/>
                    </a:lnTo>
                    <a:lnTo>
                      <a:pt x="0" y="242"/>
                    </a:lnTo>
                    <a:close/>
                    <a:moveTo>
                      <a:pt x="0" y="129"/>
                    </a:moveTo>
                    <a:lnTo>
                      <a:pt x="0" y="129"/>
                    </a:lnTo>
                    <a:lnTo>
                      <a:pt x="0" y="185"/>
                    </a:lnTo>
                    <a:lnTo>
                      <a:pt x="0" y="186"/>
                    </a:lnTo>
                    <a:lnTo>
                      <a:pt x="0" y="129"/>
                    </a:lnTo>
                    <a:close/>
                    <a:moveTo>
                      <a:pt x="0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0" y="61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任意多边形: 形状 147">
                <a:extLst>
                  <a:ext uri="{FF2B5EF4-FFF2-40B4-BE49-F238E27FC236}">
                    <a16:creationId xmlns:a16="http://schemas.microsoft.com/office/drawing/2014/main" id="{FFF05A00-8917-02AF-4B98-083AE39378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98013" y="2974975"/>
                <a:ext cx="0" cy="958850"/>
              </a:xfrm>
              <a:custGeom>
                <a:avLst/>
                <a:gdLst>
                  <a:gd name="T0" fmla="*/ 542 h 604"/>
                  <a:gd name="T1" fmla="*/ 542 h 604"/>
                  <a:gd name="T2" fmla="*/ 602 h 604"/>
                  <a:gd name="T3" fmla="*/ 604 h 604"/>
                  <a:gd name="T4" fmla="*/ 604 h 604"/>
                  <a:gd name="T5" fmla="*/ 602 h 604"/>
                  <a:gd name="T6" fmla="*/ 542 h 604"/>
                  <a:gd name="T7" fmla="*/ 475 h 604"/>
                  <a:gd name="T8" fmla="*/ 475 h 604"/>
                  <a:gd name="T9" fmla="*/ 542 h 604"/>
                  <a:gd name="T10" fmla="*/ 542 h 604"/>
                  <a:gd name="T11" fmla="*/ 475 h 604"/>
                  <a:gd name="T12" fmla="*/ 406 h 604"/>
                  <a:gd name="T13" fmla="*/ 406 h 604"/>
                  <a:gd name="T14" fmla="*/ 473 h 604"/>
                  <a:gd name="T15" fmla="*/ 473 h 604"/>
                  <a:gd name="T16" fmla="*/ 406 h 604"/>
                  <a:gd name="T17" fmla="*/ 336 h 604"/>
                  <a:gd name="T18" fmla="*/ 336 h 604"/>
                  <a:gd name="T19" fmla="*/ 404 h 604"/>
                  <a:gd name="T20" fmla="*/ 404 h 604"/>
                  <a:gd name="T21" fmla="*/ 336 h 604"/>
                  <a:gd name="T22" fmla="*/ 267 h 604"/>
                  <a:gd name="T23" fmla="*/ 267 h 604"/>
                  <a:gd name="T24" fmla="*/ 334 h 604"/>
                  <a:gd name="T25" fmla="*/ 334 h 604"/>
                  <a:gd name="T26" fmla="*/ 267 h 604"/>
                  <a:gd name="T27" fmla="*/ 242 h 604"/>
                  <a:gd name="T28" fmla="*/ 265 h 604"/>
                  <a:gd name="T29" fmla="*/ 265 h 604"/>
                  <a:gd name="T30" fmla="*/ 242 h 604"/>
                  <a:gd name="T31" fmla="*/ 242 h 604"/>
                  <a:gd name="T32" fmla="*/ 129 h 604"/>
                  <a:gd name="T33" fmla="*/ 129 h 604"/>
                  <a:gd name="T34" fmla="*/ 185 h 604"/>
                  <a:gd name="T35" fmla="*/ 186 h 604"/>
                  <a:gd name="T36" fmla="*/ 129 h 604"/>
                  <a:gd name="T37" fmla="*/ 61 h 604"/>
                  <a:gd name="T38" fmla="*/ 61 h 604"/>
                  <a:gd name="T39" fmla="*/ 129 h 604"/>
                  <a:gd name="T40" fmla="*/ 129 h 604"/>
                  <a:gd name="T41" fmla="*/ 61 h 604"/>
                  <a:gd name="T42" fmla="*/ 0 h 604"/>
                  <a:gd name="T43" fmla="*/ 0 h 604"/>
                  <a:gd name="T44" fmla="*/ 0 h 604"/>
                  <a:gd name="T45" fmla="*/ 60 h 604"/>
                  <a:gd name="T46" fmla="*/ 60 h 604"/>
                  <a:gd name="T47" fmla="*/ 0 h 604"/>
                  <a:gd name="T48" fmla="*/ 0 h 60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  <a:cxn ang="0">
                    <a:pos x="0" y="T36"/>
                  </a:cxn>
                  <a:cxn ang="0">
                    <a:pos x="0" y="T37"/>
                  </a:cxn>
                  <a:cxn ang="0">
                    <a:pos x="0" y="T38"/>
                  </a:cxn>
                  <a:cxn ang="0">
                    <a:pos x="0" y="T39"/>
                  </a:cxn>
                  <a:cxn ang="0">
                    <a:pos x="0" y="T40"/>
                  </a:cxn>
                  <a:cxn ang="0">
                    <a:pos x="0" y="T41"/>
                  </a:cxn>
                  <a:cxn ang="0">
                    <a:pos x="0" y="T42"/>
                  </a:cxn>
                  <a:cxn ang="0">
                    <a:pos x="0" y="T43"/>
                  </a:cxn>
                  <a:cxn ang="0">
                    <a:pos x="0" y="T44"/>
                  </a:cxn>
                  <a:cxn ang="0">
                    <a:pos x="0" y="T45"/>
                  </a:cxn>
                  <a:cxn ang="0">
                    <a:pos x="0" y="T46"/>
                  </a:cxn>
                  <a:cxn ang="0">
                    <a:pos x="0" y="T47"/>
                  </a:cxn>
                  <a:cxn ang="0">
                    <a:pos x="0" y="T48"/>
                  </a:cxn>
                </a:cxnLst>
                <a:rect l="0" t="0" r="r" b="b"/>
                <a:pathLst>
                  <a:path h="604">
                    <a:moveTo>
                      <a:pt x="0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0" y="604"/>
                    </a:lnTo>
                    <a:lnTo>
                      <a:pt x="0" y="602"/>
                    </a:lnTo>
                    <a:lnTo>
                      <a:pt x="0" y="542"/>
                    </a:lnTo>
                    <a:moveTo>
                      <a:pt x="0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0" y="542"/>
                    </a:lnTo>
                    <a:lnTo>
                      <a:pt x="0" y="475"/>
                    </a:lnTo>
                    <a:moveTo>
                      <a:pt x="0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0" y="473"/>
                    </a:lnTo>
                    <a:lnTo>
                      <a:pt x="0" y="406"/>
                    </a:lnTo>
                    <a:moveTo>
                      <a:pt x="0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0" y="404"/>
                    </a:lnTo>
                    <a:lnTo>
                      <a:pt x="0" y="336"/>
                    </a:lnTo>
                    <a:moveTo>
                      <a:pt x="0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0" y="334"/>
                    </a:lnTo>
                    <a:lnTo>
                      <a:pt x="0" y="267"/>
                    </a:lnTo>
                    <a:moveTo>
                      <a:pt x="0" y="242"/>
                    </a:moveTo>
                    <a:lnTo>
                      <a:pt x="0" y="265"/>
                    </a:lnTo>
                    <a:lnTo>
                      <a:pt x="0" y="265"/>
                    </a:lnTo>
                    <a:lnTo>
                      <a:pt x="0" y="242"/>
                    </a:lnTo>
                    <a:lnTo>
                      <a:pt x="0" y="242"/>
                    </a:lnTo>
                    <a:moveTo>
                      <a:pt x="0" y="129"/>
                    </a:moveTo>
                    <a:lnTo>
                      <a:pt x="0" y="129"/>
                    </a:lnTo>
                    <a:lnTo>
                      <a:pt x="0" y="185"/>
                    </a:lnTo>
                    <a:lnTo>
                      <a:pt x="0" y="186"/>
                    </a:lnTo>
                    <a:lnTo>
                      <a:pt x="0" y="129"/>
                    </a:lnTo>
                    <a:moveTo>
                      <a:pt x="0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0" y="61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任意多边形: 形状 148">
                <a:extLst>
                  <a:ext uri="{FF2B5EF4-FFF2-40B4-BE49-F238E27FC236}">
                    <a16:creationId xmlns:a16="http://schemas.microsoft.com/office/drawing/2014/main" id="{3A09EEFA-C4EF-B20B-63C1-573109527C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10726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06 h 604"/>
                  <a:gd name="T26" fmla="*/ 0 w 2"/>
                  <a:gd name="T27" fmla="*/ 406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06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404 h 604"/>
                  <a:gd name="T40" fmla="*/ 2 w 2"/>
                  <a:gd name="T41" fmla="*/ 404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246 h 604"/>
                  <a:gd name="T56" fmla="*/ 0 w 2"/>
                  <a:gd name="T57" fmla="*/ 24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246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6 h 604"/>
                  <a:gd name="T70" fmla="*/ 2 w 2"/>
                  <a:gd name="T71" fmla="*/ 196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close/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close/>
                    <a:moveTo>
                      <a:pt x="2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06"/>
                    </a:lnTo>
                    <a:close/>
                    <a:moveTo>
                      <a:pt x="2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2" y="404"/>
                    </a:lnTo>
                    <a:lnTo>
                      <a:pt x="2" y="336"/>
                    </a:lnTo>
                    <a:close/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close/>
                    <a:moveTo>
                      <a:pt x="2" y="246"/>
                    </a:moveTo>
                    <a:lnTo>
                      <a:pt x="0" y="24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246"/>
                    </a:lnTo>
                    <a:close/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6"/>
                    </a:lnTo>
                    <a:lnTo>
                      <a:pt x="2" y="196"/>
                    </a:lnTo>
                    <a:lnTo>
                      <a:pt x="2" y="129"/>
                    </a:lnTo>
                    <a:close/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任意多边形: 形状 149">
                <a:extLst>
                  <a:ext uri="{FF2B5EF4-FFF2-40B4-BE49-F238E27FC236}">
                    <a16:creationId xmlns:a16="http://schemas.microsoft.com/office/drawing/2014/main" id="{B2146F9C-D786-8B6E-FC69-6139A8C489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10726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06 h 604"/>
                  <a:gd name="T26" fmla="*/ 0 w 2"/>
                  <a:gd name="T27" fmla="*/ 406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06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404 h 604"/>
                  <a:gd name="T40" fmla="*/ 2 w 2"/>
                  <a:gd name="T41" fmla="*/ 404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246 h 604"/>
                  <a:gd name="T56" fmla="*/ 0 w 2"/>
                  <a:gd name="T57" fmla="*/ 24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246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6 h 604"/>
                  <a:gd name="T70" fmla="*/ 2 w 2"/>
                  <a:gd name="T71" fmla="*/ 196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moveTo>
                      <a:pt x="2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06"/>
                    </a:lnTo>
                    <a:moveTo>
                      <a:pt x="2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2" y="404"/>
                    </a:lnTo>
                    <a:lnTo>
                      <a:pt x="2" y="336"/>
                    </a:lnTo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moveTo>
                      <a:pt x="2" y="246"/>
                    </a:moveTo>
                    <a:lnTo>
                      <a:pt x="0" y="24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246"/>
                    </a:lnTo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6"/>
                    </a:lnTo>
                    <a:lnTo>
                      <a:pt x="2" y="196"/>
                    </a:lnTo>
                    <a:lnTo>
                      <a:pt x="2" y="129"/>
                    </a:lnTo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任意多边形: 形状 150">
                <a:extLst>
                  <a:ext uri="{FF2B5EF4-FFF2-40B4-BE49-F238E27FC236}">
                    <a16:creationId xmlns:a16="http://schemas.microsoft.com/office/drawing/2014/main" id="{28FDE0F1-E74D-4376-CFE0-6F1F7BB212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26613" y="2974975"/>
                <a:ext cx="0" cy="958850"/>
              </a:xfrm>
              <a:custGeom>
                <a:avLst/>
                <a:gdLst>
                  <a:gd name="T0" fmla="*/ 542 h 604"/>
                  <a:gd name="T1" fmla="*/ 542 h 604"/>
                  <a:gd name="T2" fmla="*/ 602 h 604"/>
                  <a:gd name="T3" fmla="*/ 604 h 604"/>
                  <a:gd name="T4" fmla="*/ 604 h 604"/>
                  <a:gd name="T5" fmla="*/ 602 h 604"/>
                  <a:gd name="T6" fmla="*/ 542 h 604"/>
                  <a:gd name="T7" fmla="*/ 475 h 604"/>
                  <a:gd name="T8" fmla="*/ 475 h 604"/>
                  <a:gd name="T9" fmla="*/ 542 h 604"/>
                  <a:gd name="T10" fmla="*/ 542 h 604"/>
                  <a:gd name="T11" fmla="*/ 475 h 604"/>
                  <a:gd name="T12" fmla="*/ 406 h 604"/>
                  <a:gd name="T13" fmla="*/ 406 h 604"/>
                  <a:gd name="T14" fmla="*/ 473 h 604"/>
                  <a:gd name="T15" fmla="*/ 473 h 604"/>
                  <a:gd name="T16" fmla="*/ 406 h 604"/>
                  <a:gd name="T17" fmla="*/ 336 h 604"/>
                  <a:gd name="T18" fmla="*/ 336 h 604"/>
                  <a:gd name="T19" fmla="*/ 404 h 604"/>
                  <a:gd name="T20" fmla="*/ 404 h 604"/>
                  <a:gd name="T21" fmla="*/ 336 h 604"/>
                  <a:gd name="T22" fmla="*/ 267 h 604"/>
                  <a:gd name="T23" fmla="*/ 267 h 604"/>
                  <a:gd name="T24" fmla="*/ 334 h 604"/>
                  <a:gd name="T25" fmla="*/ 334 h 604"/>
                  <a:gd name="T26" fmla="*/ 267 h 604"/>
                  <a:gd name="T27" fmla="*/ 198 h 604"/>
                  <a:gd name="T28" fmla="*/ 198 h 604"/>
                  <a:gd name="T29" fmla="*/ 265 h 604"/>
                  <a:gd name="T30" fmla="*/ 265 h 604"/>
                  <a:gd name="T31" fmla="*/ 198 h 604"/>
                  <a:gd name="T32" fmla="*/ 179 h 604"/>
                  <a:gd name="T33" fmla="*/ 179 h 604"/>
                  <a:gd name="T34" fmla="*/ 198 h 604"/>
                  <a:gd name="T35" fmla="*/ 198 h 604"/>
                  <a:gd name="T36" fmla="*/ 179 h 604"/>
                  <a:gd name="T37" fmla="*/ 61 h 604"/>
                  <a:gd name="T38" fmla="*/ 61 h 604"/>
                  <a:gd name="T39" fmla="*/ 125 h 604"/>
                  <a:gd name="T40" fmla="*/ 125 h 604"/>
                  <a:gd name="T41" fmla="*/ 61 h 604"/>
                  <a:gd name="T42" fmla="*/ 0 h 604"/>
                  <a:gd name="T43" fmla="*/ 0 h 604"/>
                  <a:gd name="T44" fmla="*/ 0 h 604"/>
                  <a:gd name="T45" fmla="*/ 60 h 604"/>
                  <a:gd name="T46" fmla="*/ 60 h 604"/>
                  <a:gd name="T47" fmla="*/ 0 h 604"/>
                  <a:gd name="T48" fmla="*/ 0 h 60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  <a:cxn ang="0">
                    <a:pos x="0" y="T36"/>
                  </a:cxn>
                  <a:cxn ang="0">
                    <a:pos x="0" y="T37"/>
                  </a:cxn>
                  <a:cxn ang="0">
                    <a:pos x="0" y="T38"/>
                  </a:cxn>
                  <a:cxn ang="0">
                    <a:pos x="0" y="T39"/>
                  </a:cxn>
                  <a:cxn ang="0">
                    <a:pos x="0" y="T40"/>
                  </a:cxn>
                  <a:cxn ang="0">
                    <a:pos x="0" y="T41"/>
                  </a:cxn>
                  <a:cxn ang="0">
                    <a:pos x="0" y="T42"/>
                  </a:cxn>
                  <a:cxn ang="0">
                    <a:pos x="0" y="T43"/>
                  </a:cxn>
                  <a:cxn ang="0">
                    <a:pos x="0" y="T44"/>
                  </a:cxn>
                  <a:cxn ang="0">
                    <a:pos x="0" y="T45"/>
                  </a:cxn>
                  <a:cxn ang="0">
                    <a:pos x="0" y="T46"/>
                  </a:cxn>
                  <a:cxn ang="0">
                    <a:pos x="0" y="T47"/>
                  </a:cxn>
                  <a:cxn ang="0">
                    <a:pos x="0" y="T48"/>
                  </a:cxn>
                </a:cxnLst>
                <a:rect l="0" t="0" r="r" b="b"/>
                <a:pathLst>
                  <a:path h="604">
                    <a:moveTo>
                      <a:pt x="0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0" y="604"/>
                    </a:lnTo>
                    <a:lnTo>
                      <a:pt x="0" y="602"/>
                    </a:lnTo>
                    <a:lnTo>
                      <a:pt x="0" y="542"/>
                    </a:lnTo>
                    <a:close/>
                    <a:moveTo>
                      <a:pt x="0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0" y="542"/>
                    </a:lnTo>
                    <a:lnTo>
                      <a:pt x="0" y="475"/>
                    </a:lnTo>
                    <a:close/>
                    <a:moveTo>
                      <a:pt x="0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0" y="473"/>
                    </a:lnTo>
                    <a:lnTo>
                      <a:pt x="0" y="406"/>
                    </a:lnTo>
                    <a:close/>
                    <a:moveTo>
                      <a:pt x="0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0" y="404"/>
                    </a:lnTo>
                    <a:lnTo>
                      <a:pt x="0" y="336"/>
                    </a:lnTo>
                    <a:close/>
                    <a:moveTo>
                      <a:pt x="0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0" y="334"/>
                    </a:lnTo>
                    <a:lnTo>
                      <a:pt x="0" y="267"/>
                    </a:lnTo>
                    <a:close/>
                    <a:moveTo>
                      <a:pt x="0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0" y="265"/>
                    </a:lnTo>
                    <a:lnTo>
                      <a:pt x="0" y="198"/>
                    </a:lnTo>
                    <a:close/>
                    <a:moveTo>
                      <a:pt x="0" y="179"/>
                    </a:moveTo>
                    <a:lnTo>
                      <a:pt x="0" y="179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179"/>
                    </a:lnTo>
                    <a:close/>
                    <a:moveTo>
                      <a:pt x="0" y="61"/>
                    </a:moveTo>
                    <a:lnTo>
                      <a:pt x="0" y="61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0" y="61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任意多边形: 形状 151">
                <a:extLst>
                  <a:ext uri="{FF2B5EF4-FFF2-40B4-BE49-F238E27FC236}">
                    <a16:creationId xmlns:a16="http://schemas.microsoft.com/office/drawing/2014/main" id="{1FFDC2B0-6142-C8F3-386D-35E0171817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26613" y="2974975"/>
                <a:ext cx="0" cy="958850"/>
              </a:xfrm>
              <a:custGeom>
                <a:avLst/>
                <a:gdLst>
                  <a:gd name="T0" fmla="*/ 542 h 604"/>
                  <a:gd name="T1" fmla="*/ 542 h 604"/>
                  <a:gd name="T2" fmla="*/ 602 h 604"/>
                  <a:gd name="T3" fmla="*/ 604 h 604"/>
                  <a:gd name="T4" fmla="*/ 604 h 604"/>
                  <a:gd name="T5" fmla="*/ 602 h 604"/>
                  <a:gd name="T6" fmla="*/ 542 h 604"/>
                  <a:gd name="T7" fmla="*/ 475 h 604"/>
                  <a:gd name="T8" fmla="*/ 475 h 604"/>
                  <a:gd name="T9" fmla="*/ 542 h 604"/>
                  <a:gd name="T10" fmla="*/ 542 h 604"/>
                  <a:gd name="T11" fmla="*/ 475 h 604"/>
                  <a:gd name="T12" fmla="*/ 406 h 604"/>
                  <a:gd name="T13" fmla="*/ 406 h 604"/>
                  <a:gd name="T14" fmla="*/ 473 h 604"/>
                  <a:gd name="T15" fmla="*/ 473 h 604"/>
                  <a:gd name="T16" fmla="*/ 406 h 604"/>
                  <a:gd name="T17" fmla="*/ 336 h 604"/>
                  <a:gd name="T18" fmla="*/ 336 h 604"/>
                  <a:gd name="T19" fmla="*/ 404 h 604"/>
                  <a:gd name="T20" fmla="*/ 404 h 604"/>
                  <a:gd name="T21" fmla="*/ 336 h 604"/>
                  <a:gd name="T22" fmla="*/ 267 h 604"/>
                  <a:gd name="T23" fmla="*/ 267 h 604"/>
                  <a:gd name="T24" fmla="*/ 334 h 604"/>
                  <a:gd name="T25" fmla="*/ 334 h 604"/>
                  <a:gd name="T26" fmla="*/ 267 h 604"/>
                  <a:gd name="T27" fmla="*/ 198 h 604"/>
                  <a:gd name="T28" fmla="*/ 198 h 604"/>
                  <a:gd name="T29" fmla="*/ 265 h 604"/>
                  <a:gd name="T30" fmla="*/ 265 h 604"/>
                  <a:gd name="T31" fmla="*/ 198 h 604"/>
                  <a:gd name="T32" fmla="*/ 179 h 604"/>
                  <a:gd name="T33" fmla="*/ 179 h 604"/>
                  <a:gd name="T34" fmla="*/ 198 h 604"/>
                  <a:gd name="T35" fmla="*/ 198 h 604"/>
                  <a:gd name="T36" fmla="*/ 179 h 604"/>
                  <a:gd name="T37" fmla="*/ 61 h 604"/>
                  <a:gd name="T38" fmla="*/ 61 h 604"/>
                  <a:gd name="T39" fmla="*/ 125 h 604"/>
                  <a:gd name="T40" fmla="*/ 125 h 604"/>
                  <a:gd name="T41" fmla="*/ 61 h 604"/>
                  <a:gd name="T42" fmla="*/ 0 h 604"/>
                  <a:gd name="T43" fmla="*/ 0 h 604"/>
                  <a:gd name="T44" fmla="*/ 0 h 604"/>
                  <a:gd name="T45" fmla="*/ 60 h 604"/>
                  <a:gd name="T46" fmla="*/ 60 h 604"/>
                  <a:gd name="T47" fmla="*/ 0 h 604"/>
                  <a:gd name="T48" fmla="*/ 0 h 60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  <a:cxn ang="0">
                    <a:pos x="0" y="T15"/>
                  </a:cxn>
                  <a:cxn ang="0">
                    <a:pos x="0" y="T16"/>
                  </a:cxn>
                  <a:cxn ang="0">
                    <a:pos x="0" y="T17"/>
                  </a:cxn>
                  <a:cxn ang="0">
                    <a:pos x="0" y="T18"/>
                  </a:cxn>
                  <a:cxn ang="0">
                    <a:pos x="0" y="T19"/>
                  </a:cxn>
                  <a:cxn ang="0">
                    <a:pos x="0" y="T20"/>
                  </a:cxn>
                  <a:cxn ang="0">
                    <a:pos x="0" y="T21"/>
                  </a:cxn>
                  <a:cxn ang="0">
                    <a:pos x="0" y="T22"/>
                  </a:cxn>
                  <a:cxn ang="0">
                    <a:pos x="0" y="T23"/>
                  </a:cxn>
                  <a:cxn ang="0">
                    <a:pos x="0" y="T24"/>
                  </a:cxn>
                  <a:cxn ang="0">
                    <a:pos x="0" y="T25"/>
                  </a:cxn>
                  <a:cxn ang="0">
                    <a:pos x="0" y="T26"/>
                  </a:cxn>
                  <a:cxn ang="0">
                    <a:pos x="0" y="T27"/>
                  </a:cxn>
                  <a:cxn ang="0">
                    <a:pos x="0" y="T28"/>
                  </a:cxn>
                  <a:cxn ang="0">
                    <a:pos x="0" y="T29"/>
                  </a:cxn>
                  <a:cxn ang="0">
                    <a:pos x="0" y="T30"/>
                  </a:cxn>
                  <a:cxn ang="0">
                    <a:pos x="0" y="T31"/>
                  </a:cxn>
                  <a:cxn ang="0">
                    <a:pos x="0" y="T32"/>
                  </a:cxn>
                  <a:cxn ang="0">
                    <a:pos x="0" y="T33"/>
                  </a:cxn>
                  <a:cxn ang="0">
                    <a:pos x="0" y="T34"/>
                  </a:cxn>
                  <a:cxn ang="0">
                    <a:pos x="0" y="T35"/>
                  </a:cxn>
                  <a:cxn ang="0">
                    <a:pos x="0" y="T36"/>
                  </a:cxn>
                  <a:cxn ang="0">
                    <a:pos x="0" y="T37"/>
                  </a:cxn>
                  <a:cxn ang="0">
                    <a:pos x="0" y="T38"/>
                  </a:cxn>
                  <a:cxn ang="0">
                    <a:pos x="0" y="T39"/>
                  </a:cxn>
                  <a:cxn ang="0">
                    <a:pos x="0" y="T40"/>
                  </a:cxn>
                  <a:cxn ang="0">
                    <a:pos x="0" y="T41"/>
                  </a:cxn>
                  <a:cxn ang="0">
                    <a:pos x="0" y="T42"/>
                  </a:cxn>
                  <a:cxn ang="0">
                    <a:pos x="0" y="T43"/>
                  </a:cxn>
                  <a:cxn ang="0">
                    <a:pos x="0" y="T44"/>
                  </a:cxn>
                  <a:cxn ang="0">
                    <a:pos x="0" y="T45"/>
                  </a:cxn>
                  <a:cxn ang="0">
                    <a:pos x="0" y="T46"/>
                  </a:cxn>
                  <a:cxn ang="0">
                    <a:pos x="0" y="T47"/>
                  </a:cxn>
                  <a:cxn ang="0">
                    <a:pos x="0" y="T48"/>
                  </a:cxn>
                </a:cxnLst>
                <a:rect l="0" t="0" r="r" b="b"/>
                <a:pathLst>
                  <a:path h="604">
                    <a:moveTo>
                      <a:pt x="0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0" y="604"/>
                    </a:lnTo>
                    <a:lnTo>
                      <a:pt x="0" y="602"/>
                    </a:lnTo>
                    <a:lnTo>
                      <a:pt x="0" y="542"/>
                    </a:lnTo>
                    <a:moveTo>
                      <a:pt x="0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0" y="542"/>
                    </a:lnTo>
                    <a:lnTo>
                      <a:pt x="0" y="475"/>
                    </a:lnTo>
                    <a:moveTo>
                      <a:pt x="0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0" y="473"/>
                    </a:lnTo>
                    <a:lnTo>
                      <a:pt x="0" y="406"/>
                    </a:lnTo>
                    <a:moveTo>
                      <a:pt x="0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0" y="404"/>
                    </a:lnTo>
                    <a:lnTo>
                      <a:pt x="0" y="336"/>
                    </a:lnTo>
                    <a:moveTo>
                      <a:pt x="0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0" y="334"/>
                    </a:lnTo>
                    <a:lnTo>
                      <a:pt x="0" y="267"/>
                    </a:lnTo>
                    <a:moveTo>
                      <a:pt x="0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0" y="265"/>
                    </a:lnTo>
                    <a:lnTo>
                      <a:pt x="0" y="198"/>
                    </a:lnTo>
                    <a:moveTo>
                      <a:pt x="0" y="179"/>
                    </a:moveTo>
                    <a:lnTo>
                      <a:pt x="0" y="179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179"/>
                    </a:lnTo>
                    <a:moveTo>
                      <a:pt x="0" y="61"/>
                    </a:moveTo>
                    <a:lnTo>
                      <a:pt x="0" y="61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0" y="61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任意多边形: 形状 152">
                <a:extLst>
                  <a:ext uri="{FF2B5EF4-FFF2-40B4-BE49-F238E27FC236}">
                    <a16:creationId xmlns:a16="http://schemas.microsoft.com/office/drawing/2014/main" id="{CB84FA1D-E138-C3B9-0929-20952ACF6D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39326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06 h 604"/>
                  <a:gd name="T26" fmla="*/ 0 w 2"/>
                  <a:gd name="T27" fmla="*/ 406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06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404 h 604"/>
                  <a:gd name="T40" fmla="*/ 2 w 2"/>
                  <a:gd name="T41" fmla="*/ 404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198 h 604"/>
                  <a:gd name="T56" fmla="*/ 0 w 2"/>
                  <a:gd name="T57" fmla="*/ 19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198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8 h 604"/>
                  <a:gd name="T70" fmla="*/ 2 w 2"/>
                  <a:gd name="T71" fmla="*/ 198 h 604"/>
                  <a:gd name="T72" fmla="*/ 2 w 2"/>
                  <a:gd name="T73" fmla="*/ 129 h 604"/>
                  <a:gd name="T74" fmla="*/ 0 w 2"/>
                  <a:gd name="T75" fmla="*/ 125 h 604"/>
                  <a:gd name="T76" fmla="*/ 0 w 2"/>
                  <a:gd name="T77" fmla="*/ 129 h 604"/>
                  <a:gd name="T78" fmla="*/ 2 w 2"/>
                  <a:gd name="T79" fmla="*/ 129 h 604"/>
                  <a:gd name="T80" fmla="*/ 2 w 2"/>
                  <a:gd name="T81" fmla="*/ 127 h 604"/>
                  <a:gd name="T82" fmla="*/ 0 w 2"/>
                  <a:gd name="T83" fmla="*/ 125 h 604"/>
                  <a:gd name="T84" fmla="*/ 2 w 2"/>
                  <a:gd name="T85" fmla="*/ 61 h 604"/>
                  <a:gd name="T86" fmla="*/ 0 w 2"/>
                  <a:gd name="T87" fmla="*/ 61 h 604"/>
                  <a:gd name="T88" fmla="*/ 0 w 2"/>
                  <a:gd name="T89" fmla="*/ 65 h 604"/>
                  <a:gd name="T90" fmla="*/ 2 w 2"/>
                  <a:gd name="T91" fmla="*/ 65 h 604"/>
                  <a:gd name="T92" fmla="*/ 2 w 2"/>
                  <a:gd name="T93" fmla="*/ 61 h 604"/>
                  <a:gd name="T94" fmla="*/ 2 w 2"/>
                  <a:gd name="T95" fmla="*/ 0 h 604"/>
                  <a:gd name="T96" fmla="*/ 0 w 2"/>
                  <a:gd name="T97" fmla="*/ 0 h 604"/>
                  <a:gd name="T98" fmla="*/ 0 w 2"/>
                  <a:gd name="T99" fmla="*/ 0 h 604"/>
                  <a:gd name="T100" fmla="*/ 0 w 2"/>
                  <a:gd name="T101" fmla="*/ 60 h 604"/>
                  <a:gd name="T102" fmla="*/ 2 w 2"/>
                  <a:gd name="T103" fmla="*/ 60 h 604"/>
                  <a:gd name="T104" fmla="*/ 2 w 2"/>
                  <a:gd name="T105" fmla="*/ 0 h 604"/>
                  <a:gd name="T106" fmla="*/ 2 w 2"/>
                  <a:gd name="T10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close/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close/>
                    <a:moveTo>
                      <a:pt x="2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06"/>
                    </a:lnTo>
                    <a:close/>
                    <a:moveTo>
                      <a:pt x="2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2" y="404"/>
                    </a:lnTo>
                    <a:lnTo>
                      <a:pt x="2" y="336"/>
                    </a:lnTo>
                    <a:close/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close/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close/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close/>
                    <a:moveTo>
                      <a:pt x="0" y="125"/>
                    </a:moveTo>
                    <a:lnTo>
                      <a:pt x="0" y="129"/>
                    </a:lnTo>
                    <a:lnTo>
                      <a:pt x="2" y="129"/>
                    </a:lnTo>
                    <a:lnTo>
                      <a:pt x="2" y="127"/>
                    </a:lnTo>
                    <a:lnTo>
                      <a:pt x="0" y="125"/>
                    </a:lnTo>
                    <a:close/>
                    <a:moveTo>
                      <a:pt x="2" y="61"/>
                    </a:moveTo>
                    <a:lnTo>
                      <a:pt x="0" y="61"/>
                    </a:lnTo>
                    <a:lnTo>
                      <a:pt x="0" y="65"/>
                    </a:lnTo>
                    <a:lnTo>
                      <a:pt x="2" y="65"/>
                    </a:lnTo>
                    <a:lnTo>
                      <a:pt x="2" y="61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任意多边形: 形状 153">
                <a:extLst>
                  <a:ext uri="{FF2B5EF4-FFF2-40B4-BE49-F238E27FC236}">
                    <a16:creationId xmlns:a16="http://schemas.microsoft.com/office/drawing/2014/main" id="{3C059439-6DC8-A448-C341-1B7F7619D5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39326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06 h 604"/>
                  <a:gd name="T26" fmla="*/ 0 w 2"/>
                  <a:gd name="T27" fmla="*/ 406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06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404 h 604"/>
                  <a:gd name="T40" fmla="*/ 2 w 2"/>
                  <a:gd name="T41" fmla="*/ 404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198 h 604"/>
                  <a:gd name="T56" fmla="*/ 0 w 2"/>
                  <a:gd name="T57" fmla="*/ 19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198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8 h 604"/>
                  <a:gd name="T70" fmla="*/ 2 w 2"/>
                  <a:gd name="T71" fmla="*/ 198 h 604"/>
                  <a:gd name="T72" fmla="*/ 2 w 2"/>
                  <a:gd name="T73" fmla="*/ 129 h 604"/>
                  <a:gd name="T74" fmla="*/ 0 w 2"/>
                  <a:gd name="T75" fmla="*/ 125 h 604"/>
                  <a:gd name="T76" fmla="*/ 0 w 2"/>
                  <a:gd name="T77" fmla="*/ 129 h 604"/>
                  <a:gd name="T78" fmla="*/ 2 w 2"/>
                  <a:gd name="T79" fmla="*/ 129 h 604"/>
                  <a:gd name="T80" fmla="*/ 2 w 2"/>
                  <a:gd name="T81" fmla="*/ 127 h 604"/>
                  <a:gd name="T82" fmla="*/ 0 w 2"/>
                  <a:gd name="T83" fmla="*/ 125 h 604"/>
                  <a:gd name="T84" fmla="*/ 2 w 2"/>
                  <a:gd name="T85" fmla="*/ 61 h 604"/>
                  <a:gd name="T86" fmla="*/ 0 w 2"/>
                  <a:gd name="T87" fmla="*/ 61 h 604"/>
                  <a:gd name="T88" fmla="*/ 0 w 2"/>
                  <a:gd name="T89" fmla="*/ 65 h 604"/>
                  <a:gd name="T90" fmla="*/ 2 w 2"/>
                  <a:gd name="T91" fmla="*/ 65 h 604"/>
                  <a:gd name="T92" fmla="*/ 2 w 2"/>
                  <a:gd name="T93" fmla="*/ 61 h 604"/>
                  <a:gd name="T94" fmla="*/ 2 w 2"/>
                  <a:gd name="T95" fmla="*/ 0 h 604"/>
                  <a:gd name="T96" fmla="*/ 0 w 2"/>
                  <a:gd name="T97" fmla="*/ 0 h 604"/>
                  <a:gd name="T98" fmla="*/ 0 w 2"/>
                  <a:gd name="T99" fmla="*/ 0 h 604"/>
                  <a:gd name="T100" fmla="*/ 0 w 2"/>
                  <a:gd name="T101" fmla="*/ 60 h 604"/>
                  <a:gd name="T102" fmla="*/ 2 w 2"/>
                  <a:gd name="T103" fmla="*/ 60 h 604"/>
                  <a:gd name="T104" fmla="*/ 2 w 2"/>
                  <a:gd name="T105" fmla="*/ 0 h 604"/>
                  <a:gd name="T106" fmla="*/ 2 w 2"/>
                  <a:gd name="T10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moveTo>
                      <a:pt x="2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06"/>
                    </a:lnTo>
                    <a:moveTo>
                      <a:pt x="2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2" y="404"/>
                    </a:lnTo>
                    <a:lnTo>
                      <a:pt x="2" y="336"/>
                    </a:lnTo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moveTo>
                      <a:pt x="0" y="125"/>
                    </a:moveTo>
                    <a:lnTo>
                      <a:pt x="0" y="129"/>
                    </a:lnTo>
                    <a:lnTo>
                      <a:pt x="2" y="129"/>
                    </a:lnTo>
                    <a:lnTo>
                      <a:pt x="2" y="127"/>
                    </a:lnTo>
                    <a:lnTo>
                      <a:pt x="0" y="125"/>
                    </a:lnTo>
                    <a:moveTo>
                      <a:pt x="2" y="61"/>
                    </a:moveTo>
                    <a:lnTo>
                      <a:pt x="0" y="61"/>
                    </a:lnTo>
                    <a:lnTo>
                      <a:pt x="0" y="65"/>
                    </a:lnTo>
                    <a:lnTo>
                      <a:pt x="2" y="65"/>
                    </a:lnTo>
                    <a:lnTo>
                      <a:pt x="2" y="61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任意多边形: 形状 154">
                <a:extLst>
                  <a:ext uri="{FF2B5EF4-FFF2-40B4-BE49-F238E27FC236}">
                    <a16:creationId xmlns:a16="http://schemas.microsoft.com/office/drawing/2014/main" id="{2920FF84-2088-E5DF-3C83-75A261A6B1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55213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06 h 604"/>
                  <a:gd name="T26" fmla="*/ 0 w 2"/>
                  <a:gd name="T27" fmla="*/ 406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06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404 h 604"/>
                  <a:gd name="T40" fmla="*/ 2 w 2"/>
                  <a:gd name="T41" fmla="*/ 404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198 h 604"/>
                  <a:gd name="T56" fmla="*/ 0 w 2"/>
                  <a:gd name="T57" fmla="*/ 19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198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8 h 604"/>
                  <a:gd name="T70" fmla="*/ 2 w 2"/>
                  <a:gd name="T71" fmla="*/ 198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close/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close/>
                    <a:moveTo>
                      <a:pt x="2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06"/>
                    </a:lnTo>
                    <a:close/>
                    <a:moveTo>
                      <a:pt x="2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2" y="404"/>
                    </a:lnTo>
                    <a:lnTo>
                      <a:pt x="2" y="336"/>
                    </a:lnTo>
                    <a:close/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close/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close/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close/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任意多边形: 形状 155">
                <a:extLst>
                  <a:ext uri="{FF2B5EF4-FFF2-40B4-BE49-F238E27FC236}">
                    <a16:creationId xmlns:a16="http://schemas.microsoft.com/office/drawing/2014/main" id="{5CAC2D62-CE2E-F0FB-425F-17235D93BB1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55213" y="2974975"/>
                <a:ext cx="3175" cy="958850"/>
              </a:xfrm>
              <a:custGeom>
                <a:avLst/>
                <a:gdLst>
                  <a:gd name="T0" fmla="*/ 2 w 2"/>
                  <a:gd name="T1" fmla="*/ 542 h 604"/>
                  <a:gd name="T2" fmla="*/ 0 w 2"/>
                  <a:gd name="T3" fmla="*/ 542 h 604"/>
                  <a:gd name="T4" fmla="*/ 0 w 2"/>
                  <a:gd name="T5" fmla="*/ 602 h 604"/>
                  <a:gd name="T6" fmla="*/ 0 w 2"/>
                  <a:gd name="T7" fmla="*/ 604 h 604"/>
                  <a:gd name="T8" fmla="*/ 2 w 2"/>
                  <a:gd name="T9" fmla="*/ 604 h 604"/>
                  <a:gd name="T10" fmla="*/ 2 w 2"/>
                  <a:gd name="T11" fmla="*/ 602 h 604"/>
                  <a:gd name="T12" fmla="*/ 2 w 2"/>
                  <a:gd name="T13" fmla="*/ 542 h 604"/>
                  <a:gd name="T14" fmla="*/ 2 w 2"/>
                  <a:gd name="T15" fmla="*/ 475 h 604"/>
                  <a:gd name="T16" fmla="*/ 0 w 2"/>
                  <a:gd name="T17" fmla="*/ 475 h 604"/>
                  <a:gd name="T18" fmla="*/ 0 w 2"/>
                  <a:gd name="T19" fmla="*/ 542 h 604"/>
                  <a:gd name="T20" fmla="*/ 2 w 2"/>
                  <a:gd name="T21" fmla="*/ 542 h 604"/>
                  <a:gd name="T22" fmla="*/ 2 w 2"/>
                  <a:gd name="T23" fmla="*/ 475 h 604"/>
                  <a:gd name="T24" fmla="*/ 2 w 2"/>
                  <a:gd name="T25" fmla="*/ 406 h 604"/>
                  <a:gd name="T26" fmla="*/ 0 w 2"/>
                  <a:gd name="T27" fmla="*/ 406 h 604"/>
                  <a:gd name="T28" fmla="*/ 0 w 2"/>
                  <a:gd name="T29" fmla="*/ 473 h 604"/>
                  <a:gd name="T30" fmla="*/ 2 w 2"/>
                  <a:gd name="T31" fmla="*/ 473 h 604"/>
                  <a:gd name="T32" fmla="*/ 2 w 2"/>
                  <a:gd name="T33" fmla="*/ 406 h 604"/>
                  <a:gd name="T34" fmla="*/ 2 w 2"/>
                  <a:gd name="T35" fmla="*/ 336 h 604"/>
                  <a:gd name="T36" fmla="*/ 0 w 2"/>
                  <a:gd name="T37" fmla="*/ 336 h 604"/>
                  <a:gd name="T38" fmla="*/ 0 w 2"/>
                  <a:gd name="T39" fmla="*/ 404 h 604"/>
                  <a:gd name="T40" fmla="*/ 2 w 2"/>
                  <a:gd name="T41" fmla="*/ 404 h 604"/>
                  <a:gd name="T42" fmla="*/ 2 w 2"/>
                  <a:gd name="T43" fmla="*/ 336 h 604"/>
                  <a:gd name="T44" fmla="*/ 2 w 2"/>
                  <a:gd name="T45" fmla="*/ 267 h 604"/>
                  <a:gd name="T46" fmla="*/ 0 w 2"/>
                  <a:gd name="T47" fmla="*/ 267 h 604"/>
                  <a:gd name="T48" fmla="*/ 0 w 2"/>
                  <a:gd name="T49" fmla="*/ 334 h 604"/>
                  <a:gd name="T50" fmla="*/ 2 w 2"/>
                  <a:gd name="T51" fmla="*/ 334 h 604"/>
                  <a:gd name="T52" fmla="*/ 2 w 2"/>
                  <a:gd name="T53" fmla="*/ 267 h 604"/>
                  <a:gd name="T54" fmla="*/ 2 w 2"/>
                  <a:gd name="T55" fmla="*/ 198 h 604"/>
                  <a:gd name="T56" fmla="*/ 0 w 2"/>
                  <a:gd name="T57" fmla="*/ 198 h 604"/>
                  <a:gd name="T58" fmla="*/ 0 w 2"/>
                  <a:gd name="T59" fmla="*/ 265 h 604"/>
                  <a:gd name="T60" fmla="*/ 2 w 2"/>
                  <a:gd name="T61" fmla="*/ 265 h 604"/>
                  <a:gd name="T62" fmla="*/ 2 w 2"/>
                  <a:gd name="T63" fmla="*/ 198 h 604"/>
                  <a:gd name="T64" fmla="*/ 2 w 2"/>
                  <a:gd name="T65" fmla="*/ 129 h 604"/>
                  <a:gd name="T66" fmla="*/ 0 w 2"/>
                  <a:gd name="T67" fmla="*/ 129 h 604"/>
                  <a:gd name="T68" fmla="*/ 0 w 2"/>
                  <a:gd name="T69" fmla="*/ 198 h 604"/>
                  <a:gd name="T70" fmla="*/ 2 w 2"/>
                  <a:gd name="T71" fmla="*/ 198 h 604"/>
                  <a:gd name="T72" fmla="*/ 2 w 2"/>
                  <a:gd name="T73" fmla="*/ 129 h 604"/>
                  <a:gd name="T74" fmla="*/ 2 w 2"/>
                  <a:gd name="T75" fmla="*/ 61 h 604"/>
                  <a:gd name="T76" fmla="*/ 0 w 2"/>
                  <a:gd name="T77" fmla="*/ 61 h 604"/>
                  <a:gd name="T78" fmla="*/ 0 w 2"/>
                  <a:gd name="T79" fmla="*/ 129 h 604"/>
                  <a:gd name="T80" fmla="*/ 2 w 2"/>
                  <a:gd name="T81" fmla="*/ 129 h 604"/>
                  <a:gd name="T82" fmla="*/ 2 w 2"/>
                  <a:gd name="T83" fmla="*/ 61 h 604"/>
                  <a:gd name="T84" fmla="*/ 2 w 2"/>
                  <a:gd name="T85" fmla="*/ 0 h 604"/>
                  <a:gd name="T86" fmla="*/ 0 w 2"/>
                  <a:gd name="T87" fmla="*/ 0 h 604"/>
                  <a:gd name="T88" fmla="*/ 0 w 2"/>
                  <a:gd name="T89" fmla="*/ 0 h 604"/>
                  <a:gd name="T90" fmla="*/ 0 w 2"/>
                  <a:gd name="T91" fmla="*/ 60 h 604"/>
                  <a:gd name="T92" fmla="*/ 2 w 2"/>
                  <a:gd name="T93" fmla="*/ 60 h 604"/>
                  <a:gd name="T94" fmla="*/ 2 w 2"/>
                  <a:gd name="T95" fmla="*/ 0 h 604"/>
                  <a:gd name="T96" fmla="*/ 2 w 2"/>
                  <a:gd name="T97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" h="604">
                    <a:moveTo>
                      <a:pt x="2" y="542"/>
                    </a:moveTo>
                    <a:lnTo>
                      <a:pt x="0" y="542"/>
                    </a:lnTo>
                    <a:lnTo>
                      <a:pt x="0" y="602"/>
                    </a:lnTo>
                    <a:lnTo>
                      <a:pt x="0" y="604"/>
                    </a:lnTo>
                    <a:lnTo>
                      <a:pt x="2" y="604"/>
                    </a:lnTo>
                    <a:lnTo>
                      <a:pt x="2" y="602"/>
                    </a:lnTo>
                    <a:lnTo>
                      <a:pt x="2" y="542"/>
                    </a:lnTo>
                    <a:moveTo>
                      <a:pt x="2" y="475"/>
                    </a:moveTo>
                    <a:lnTo>
                      <a:pt x="0" y="475"/>
                    </a:lnTo>
                    <a:lnTo>
                      <a:pt x="0" y="542"/>
                    </a:lnTo>
                    <a:lnTo>
                      <a:pt x="2" y="542"/>
                    </a:lnTo>
                    <a:lnTo>
                      <a:pt x="2" y="475"/>
                    </a:lnTo>
                    <a:moveTo>
                      <a:pt x="2" y="406"/>
                    </a:moveTo>
                    <a:lnTo>
                      <a:pt x="0" y="406"/>
                    </a:lnTo>
                    <a:lnTo>
                      <a:pt x="0" y="473"/>
                    </a:lnTo>
                    <a:lnTo>
                      <a:pt x="2" y="473"/>
                    </a:lnTo>
                    <a:lnTo>
                      <a:pt x="2" y="406"/>
                    </a:lnTo>
                    <a:moveTo>
                      <a:pt x="2" y="336"/>
                    </a:moveTo>
                    <a:lnTo>
                      <a:pt x="0" y="336"/>
                    </a:lnTo>
                    <a:lnTo>
                      <a:pt x="0" y="404"/>
                    </a:lnTo>
                    <a:lnTo>
                      <a:pt x="2" y="404"/>
                    </a:lnTo>
                    <a:lnTo>
                      <a:pt x="2" y="336"/>
                    </a:lnTo>
                    <a:moveTo>
                      <a:pt x="2" y="267"/>
                    </a:moveTo>
                    <a:lnTo>
                      <a:pt x="0" y="267"/>
                    </a:lnTo>
                    <a:lnTo>
                      <a:pt x="0" y="334"/>
                    </a:lnTo>
                    <a:lnTo>
                      <a:pt x="2" y="334"/>
                    </a:lnTo>
                    <a:lnTo>
                      <a:pt x="2" y="267"/>
                    </a:lnTo>
                    <a:moveTo>
                      <a:pt x="2" y="198"/>
                    </a:moveTo>
                    <a:lnTo>
                      <a:pt x="0" y="198"/>
                    </a:lnTo>
                    <a:lnTo>
                      <a:pt x="0" y="265"/>
                    </a:lnTo>
                    <a:lnTo>
                      <a:pt x="2" y="265"/>
                    </a:lnTo>
                    <a:lnTo>
                      <a:pt x="2" y="198"/>
                    </a:lnTo>
                    <a:moveTo>
                      <a:pt x="2" y="129"/>
                    </a:moveTo>
                    <a:lnTo>
                      <a:pt x="0" y="129"/>
                    </a:lnTo>
                    <a:lnTo>
                      <a:pt x="0" y="198"/>
                    </a:lnTo>
                    <a:lnTo>
                      <a:pt x="2" y="198"/>
                    </a:lnTo>
                    <a:lnTo>
                      <a:pt x="2" y="129"/>
                    </a:lnTo>
                    <a:moveTo>
                      <a:pt x="2" y="61"/>
                    </a:moveTo>
                    <a:lnTo>
                      <a:pt x="0" y="61"/>
                    </a:lnTo>
                    <a:lnTo>
                      <a:pt x="0" y="129"/>
                    </a:lnTo>
                    <a:lnTo>
                      <a:pt x="2" y="129"/>
                    </a:lnTo>
                    <a:lnTo>
                      <a:pt x="2" y="61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0"/>
                    </a:lnTo>
                    <a:lnTo>
                      <a:pt x="2" y="6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任意多边形: 形状 156">
                <a:extLst>
                  <a:ext uri="{FF2B5EF4-FFF2-40B4-BE49-F238E27FC236}">
                    <a16:creationId xmlns:a16="http://schemas.microsoft.com/office/drawing/2014/main" id="{89082174-021C-F45F-AF1A-ACF5819B12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96313" y="3070225"/>
                <a:ext cx="1458913" cy="1588"/>
              </a:xfrm>
              <a:custGeom>
                <a:avLst/>
                <a:gdLst>
                  <a:gd name="T0" fmla="*/ 919 w 919"/>
                  <a:gd name="T1" fmla="*/ 0 h 1"/>
                  <a:gd name="T2" fmla="*/ 919 w 919"/>
                  <a:gd name="T3" fmla="*/ 0 h 1"/>
                  <a:gd name="T4" fmla="*/ 858 w 919"/>
                  <a:gd name="T5" fmla="*/ 0 h 1"/>
                  <a:gd name="T6" fmla="*/ 856 w 919"/>
                  <a:gd name="T7" fmla="*/ 0 h 1"/>
                  <a:gd name="T8" fmla="*/ 785 w 919"/>
                  <a:gd name="T9" fmla="*/ 0 h 1"/>
                  <a:gd name="T10" fmla="*/ 783 w 919"/>
                  <a:gd name="T11" fmla="*/ 0 h 1"/>
                  <a:gd name="T12" fmla="*/ 712 w 919"/>
                  <a:gd name="T13" fmla="*/ 0 h 1"/>
                  <a:gd name="T14" fmla="*/ 712 w 919"/>
                  <a:gd name="T15" fmla="*/ 0 h 1"/>
                  <a:gd name="T16" fmla="*/ 641 w 919"/>
                  <a:gd name="T17" fmla="*/ 0 h 1"/>
                  <a:gd name="T18" fmla="*/ 639 w 919"/>
                  <a:gd name="T19" fmla="*/ 0 h 1"/>
                  <a:gd name="T20" fmla="*/ 568 w 919"/>
                  <a:gd name="T21" fmla="*/ 0 h 1"/>
                  <a:gd name="T22" fmla="*/ 568 w 919"/>
                  <a:gd name="T23" fmla="*/ 0 h 1"/>
                  <a:gd name="T24" fmla="*/ 497 w 919"/>
                  <a:gd name="T25" fmla="*/ 0 h 1"/>
                  <a:gd name="T26" fmla="*/ 495 w 919"/>
                  <a:gd name="T27" fmla="*/ 0 h 1"/>
                  <a:gd name="T28" fmla="*/ 424 w 919"/>
                  <a:gd name="T29" fmla="*/ 0 h 1"/>
                  <a:gd name="T30" fmla="*/ 424 w 919"/>
                  <a:gd name="T31" fmla="*/ 0 h 1"/>
                  <a:gd name="T32" fmla="*/ 353 w 919"/>
                  <a:gd name="T33" fmla="*/ 0 h 1"/>
                  <a:gd name="T34" fmla="*/ 351 w 919"/>
                  <a:gd name="T35" fmla="*/ 0 h 1"/>
                  <a:gd name="T36" fmla="*/ 280 w 919"/>
                  <a:gd name="T37" fmla="*/ 0 h 1"/>
                  <a:gd name="T38" fmla="*/ 278 w 919"/>
                  <a:gd name="T39" fmla="*/ 0 h 1"/>
                  <a:gd name="T40" fmla="*/ 209 w 919"/>
                  <a:gd name="T41" fmla="*/ 0 h 1"/>
                  <a:gd name="T42" fmla="*/ 207 w 919"/>
                  <a:gd name="T43" fmla="*/ 0 h 1"/>
                  <a:gd name="T44" fmla="*/ 136 w 919"/>
                  <a:gd name="T45" fmla="*/ 0 h 1"/>
                  <a:gd name="T46" fmla="*/ 134 w 919"/>
                  <a:gd name="T47" fmla="*/ 0 h 1"/>
                  <a:gd name="T48" fmla="*/ 65 w 919"/>
                  <a:gd name="T49" fmla="*/ 0 h 1"/>
                  <a:gd name="T50" fmla="*/ 63 w 919"/>
                  <a:gd name="T51" fmla="*/ 0 h 1"/>
                  <a:gd name="T52" fmla="*/ 2 w 919"/>
                  <a:gd name="T53" fmla="*/ 0 h 1"/>
                  <a:gd name="T54" fmla="*/ 0 w 919"/>
                  <a:gd name="T55" fmla="*/ 0 h 1"/>
                  <a:gd name="T56" fmla="*/ 0 w 919"/>
                  <a:gd name="T57" fmla="*/ 1 h 1"/>
                  <a:gd name="T58" fmla="*/ 2 w 919"/>
                  <a:gd name="T59" fmla="*/ 1 h 1"/>
                  <a:gd name="T60" fmla="*/ 63 w 919"/>
                  <a:gd name="T61" fmla="*/ 1 h 1"/>
                  <a:gd name="T62" fmla="*/ 65 w 919"/>
                  <a:gd name="T63" fmla="*/ 1 h 1"/>
                  <a:gd name="T64" fmla="*/ 134 w 919"/>
                  <a:gd name="T65" fmla="*/ 1 h 1"/>
                  <a:gd name="T66" fmla="*/ 136 w 919"/>
                  <a:gd name="T67" fmla="*/ 1 h 1"/>
                  <a:gd name="T68" fmla="*/ 207 w 919"/>
                  <a:gd name="T69" fmla="*/ 1 h 1"/>
                  <a:gd name="T70" fmla="*/ 209 w 919"/>
                  <a:gd name="T71" fmla="*/ 1 h 1"/>
                  <a:gd name="T72" fmla="*/ 278 w 919"/>
                  <a:gd name="T73" fmla="*/ 1 h 1"/>
                  <a:gd name="T74" fmla="*/ 280 w 919"/>
                  <a:gd name="T75" fmla="*/ 1 h 1"/>
                  <a:gd name="T76" fmla="*/ 351 w 919"/>
                  <a:gd name="T77" fmla="*/ 1 h 1"/>
                  <a:gd name="T78" fmla="*/ 353 w 919"/>
                  <a:gd name="T79" fmla="*/ 1 h 1"/>
                  <a:gd name="T80" fmla="*/ 424 w 919"/>
                  <a:gd name="T81" fmla="*/ 1 h 1"/>
                  <a:gd name="T82" fmla="*/ 424 w 919"/>
                  <a:gd name="T83" fmla="*/ 1 h 1"/>
                  <a:gd name="T84" fmla="*/ 495 w 919"/>
                  <a:gd name="T85" fmla="*/ 1 h 1"/>
                  <a:gd name="T86" fmla="*/ 497 w 919"/>
                  <a:gd name="T87" fmla="*/ 1 h 1"/>
                  <a:gd name="T88" fmla="*/ 568 w 919"/>
                  <a:gd name="T89" fmla="*/ 1 h 1"/>
                  <a:gd name="T90" fmla="*/ 568 w 919"/>
                  <a:gd name="T91" fmla="*/ 1 h 1"/>
                  <a:gd name="T92" fmla="*/ 639 w 919"/>
                  <a:gd name="T93" fmla="*/ 1 h 1"/>
                  <a:gd name="T94" fmla="*/ 641 w 919"/>
                  <a:gd name="T95" fmla="*/ 1 h 1"/>
                  <a:gd name="T96" fmla="*/ 712 w 919"/>
                  <a:gd name="T97" fmla="*/ 1 h 1"/>
                  <a:gd name="T98" fmla="*/ 712 w 919"/>
                  <a:gd name="T99" fmla="*/ 1 h 1"/>
                  <a:gd name="T100" fmla="*/ 783 w 919"/>
                  <a:gd name="T101" fmla="*/ 1 h 1"/>
                  <a:gd name="T102" fmla="*/ 785 w 919"/>
                  <a:gd name="T103" fmla="*/ 1 h 1"/>
                  <a:gd name="T104" fmla="*/ 856 w 919"/>
                  <a:gd name="T105" fmla="*/ 1 h 1"/>
                  <a:gd name="T106" fmla="*/ 858 w 919"/>
                  <a:gd name="T107" fmla="*/ 1 h 1"/>
                  <a:gd name="T108" fmla="*/ 919 w 919"/>
                  <a:gd name="T109" fmla="*/ 1 h 1"/>
                  <a:gd name="T110" fmla="*/ 919 w 919"/>
                  <a:gd name="T111" fmla="*/ 1 h 1"/>
                  <a:gd name="T112" fmla="*/ 919 w 919"/>
                  <a:gd name="T1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19" h="1"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41" y="0"/>
                    </a:lnTo>
                    <a:lnTo>
                      <a:pt x="639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353" y="0"/>
                    </a:lnTo>
                    <a:lnTo>
                      <a:pt x="351" y="0"/>
                    </a:lnTo>
                    <a:lnTo>
                      <a:pt x="280" y="0"/>
                    </a:lnTo>
                    <a:lnTo>
                      <a:pt x="278" y="0"/>
                    </a:lnTo>
                    <a:lnTo>
                      <a:pt x="209" y="0"/>
                    </a:lnTo>
                    <a:lnTo>
                      <a:pt x="207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63" y="1"/>
                    </a:lnTo>
                    <a:lnTo>
                      <a:pt x="65" y="1"/>
                    </a:lnTo>
                    <a:lnTo>
                      <a:pt x="134" y="1"/>
                    </a:lnTo>
                    <a:lnTo>
                      <a:pt x="136" y="1"/>
                    </a:lnTo>
                    <a:lnTo>
                      <a:pt x="207" y="1"/>
                    </a:lnTo>
                    <a:lnTo>
                      <a:pt x="209" y="1"/>
                    </a:lnTo>
                    <a:lnTo>
                      <a:pt x="278" y="1"/>
                    </a:lnTo>
                    <a:lnTo>
                      <a:pt x="280" y="1"/>
                    </a:lnTo>
                    <a:lnTo>
                      <a:pt x="351" y="1"/>
                    </a:lnTo>
                    <a:lnTo>
                      <a:pt x="353" y="1"/>
                    </a:lnTo>
                    <a:lnTo>
                      <a:pt x="424" y="1"/>
                    </a:lnTo>
                    <a:lnTo>
                      <a:pt x="424" y="1"/>
                    </a:lnTo>
                    <a:lnTo>
                      <a:pt x="495" y="1"/>
                    </a:lnTo>
                    <a:lnTo>
                      <a:pt x="497" y="1"/>
                    </a:lnTo>
                    <a:lnTo>
                      <a:pt x="568" y="1"/>
                    </a:lnTo>
                    <a:lnTo>
                      <a:pt x="568" y="1"/>
                    </a:lnTo>
                    <a:lnTo>
                      <a:pt x="639" y="1"/>
                    </a:lnTo>
                    <a:lnTo>
                      <a:pt x="641" y="1"/>
                    </a:lnTo>
                    <a:lnTo>
                      <a:pt x="712" y="1"/>
                    </a:lnTo>
                    <a:lnTo>
                      <a:pt x="712" y="1"/>
                    </a:lnTo>
                    <a:lnTo>
                      <a:pt x="783" y="1"/>
                    </a:lnTo>
                    <a:lnTo>
                      <a:pt x="785" y="1"/>
                    </a:lnTo>
                    <a:lnTo>
                      <a:pt x="856" y="1"/>
                    </a:lnTo>
                    <a:lnTo>
                      <a:pt x="858" y="1"/>
                    </a:lnTo>
                    <a:lnTo>
                      <a:pt x="919" y="1"/>
                    </a:lnTo>
                    <a:lnTo>
                      <a:pt x="919" y="1"/>
                    </a:lnTo>
                    <a:lnTo>
                      <a:pt x="919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任意多边形: 形状 157">
                <a:extLst>
                  <a:ext uri="{FF2B5EF4-FFF2-40B4-BE49-F238E27FC236}">
                    <a16:creationId xmlns:a16="http://schemas.microsoft.com/office/drawing/2014/main" id="{3B1F50A3-FCD1-54FC-8C33-B6C91B6906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96313" y="3070225"/>
                <a:ext cx="1458913" cy="1588"/>
              </a:xfrm>
              <a:custGeom>
                <a:avLst/>
                <a:gdLst>
                  <a:gd name="T0" fmla="*/ 919 w 919"/>
                  <a:gd name="T1" fmla="*/ 0 h 1"/>
                  <a:gd name="T2" fmla="*/ 919 w 919"/>
                  <a:gd name="T3" fmla="*/ 0 h 1"/>
                  <a:gd name="T4" fmla="*/ 858 w 919"/>
                  <a:gd name="T5" fmla="*/ 0 h 1"/>
                  <a:gd name="T6" fmla="*/ 856 w 919"/>
                  <a:gd name="T7" fmla="*/ 0 h 1"/>
                  <a:gd name="T8" fmla="*/ 785 w 919"/>
                  <a:gd name="T9" fmla="*/ 0 h 1"/>
                  <a:gd name="T10" fmla="*/ 783 w 919"/>
                  <a:gd name="T11" fmla="*/ 0 h 1"/>
                  <a:gd name="T12" fmla="*/ 712 w 919"/>
                  <a:gd name="T13" fmla="*/ 0 h 1"/>
                  <a:gd name="T14" fmla="*/ 712 w 919"/>
                  <a:gd name="T15" fmla="*/ 0 h 1"/>
                  <a:gd name="T16" fmla="*/ 641 w 919"/>
                  <a:gd name="T17" fmla="*/ 0 h 1"/>
                  <a:gd name="T18" fmla="*/ 639 w 919"/>
                  <a:gd name="T19" fmla="*/ 0 h 1"/>
                  <a:gd name="T20" fmla="*/ 568 w 919"/>
                  <a:gd name="T21" fmla="*/ 0 h 1"/>
                  <a:gd name="T22" fmla="*/ 568 w 919"/>
                  <a:gd name="T23" fmla="*/ 0 h 1"/>
                  <a:gd name="T24" fmla="*/ 497 w 919"/>
                  <a:gd name="T25" fmla="*/ 0 h 1"/>
                  <a:gd name="T26" fmla="*/ 495 w 919"/>
                  <a:gd name="T27" fmla="*/ 0 h 1"/>
                  <a:gd name="T28" fmla="*/ 424 w 919"/>
                  <a:gd name="T29" fmla="*/ 0 h 1"/>
                  <a:gd name="T30" fmla="*/ 424 w 919"/>
                  <a:gd name="T31" fmla="*/ 0 h 1"/>
                  <a:gd name="T32" fmla="*/ 353 w 919"/>
                  <a:gd name="T33" fmla="*/ 0 h 1"/>
                  <a:gd name="T34" fmla="*/ 351 w 919"/>
                  <a:gd name="T35" fmla="*/ 0 h 1"/>
                  <a:gd name="T36" fmla="*/ 280 w 919"/>
                  <a:gd name="T37" fmla="*/ 0 h 1"/>
                  <a:gd name="T38" fmla="*/ 278 w 919"/>
                  <a:gd name="T39" fmla="*/ 0 h 1"/>
                  <a:gd name="T40" fmla="*/ 209 w 919"/>
                  <a:gd name="T41" fmla="*/ 0 h 1"/>
                  <a:gd name="T42" fmla="*/ 207 w 919"/>
                  <a:gd name="T43" fmla="*/ 0 h 1"/>
                  <a:gd name="T44" fmla="*/ 136 w 919"/>
                  <a:gd name="T45" fmla="*/ 0 h 1"/>
                  <a:gd name="T46" fmla="*/ 134 w 919"/>
                  <a:gd name="T47" fmla="*/ 0 h 1"/>
                  <a:gd name="T48" fmla="*/ 65 w 919"/>
                  <a:gd name="T49" fmla="*/ 0 h 1"/>
                  <a:gd name="T50" fmla="*/ 63 w 919"/>
                  <a:gd name="T51" fmla="*/ 0 h 1"/>
                  <a:gd name="T52" fmla="*/ 2 w 919"/>
                  <a:gd name="T53" fmla="*/ 0 h 1"/>
                  <a:gd name="T54" fmla="*/ 0 w 919"/>
                  <a:gd name="T55" fmla="*/ 0 h 1"/>
                  <a:gd name="T56" fmla="*/ 0 w 919"/>
                  <a:gd name="T57" fmla="*/ 1 h 1"/>
                  <a:gd name="T58" fmla="*/ 2 w 919"/>
                  <a:gd name="T59" fmla="*/ 1 h 1"/>
                  <a:gd name="T60" fmla="*/ 63 w 919"/>
                  <a:gd name="T61" fmla="*/ 1 h 1"/>
                  <a:gd name="T62" fmla="*/ 65 w 919"/>
                  <a:gd name="T63" fmla="*/ 1 h 1"/>
                  <a:gd name="T64" fmla="*/ 134 w 919"/>
                  <a:gd name="T65" fmla="*/ 1 h 1"/>
                  <a:gd name="T66" fmla="*/ 136 w 919"/>
                  <a:gd name="T67" fmla="*/ 1 h 1"/>
                  <a:gd name="T68" fmla="*/ 207 w 919"/>
                  <a:gd name="T69" fmla="*/ 1 h 1"/>
                  <a:gd name="T70" fmla="*/ 209 w 919"/>
                  <a:gd name="T71" fmla="*/ 1 h 1"/>
                  <a:gd name="T72" fmla="*/ 278 w 919"/>
                  <a:gd name="T73" fmla="*/ 1 h 1"/>
                  <a:gd name="T74" fmla="*/ 280 w 919"/>
                  <a:gd name="T75" fmla="*/ 1 h 1"/>
                  <a:gd name="T76" fmla="*/ 351 w 919"/>
                  <a:gd name="T77" fmla="*/ 1 h 1"/>
                  <a:gd name="T78" fmla="*/ 353 w 919"/>
                  <a:gd name="T79" fmla="*/ 1 h 1"/>
                  <a:gd name="T80" fmla="*/ 424 w 919"/>
                  <a:gd name="T81" fmla="*/ 1 h 1"/>
                  <a:gd name="T82" fmla="*/ 424 w 919"/>
                  <a:gd name="T83" fmla="*/ 1 h 1"/>
                  <a:gd name="T84" fmla="*/ 495 w 919"/>
                  <a:gd name="T85" fmla="*/ 1 h 1"/>
                  <a:gd name="T86" fmla="*/ 497 w 919"/>
                  <a:gd name="T87" fmla="*/ 1 h 1"/>
                  <a:gd name="T88" fmla="*/ 568 w 919"/>
                  <a:gd name="T89" fmla="*/ 1 h 1"/>
                  <a:gd name="T90" fmla="*/ 568 w 919"/>
                  <a:gd name="T91" fmla="*/ 1 h 1"/>
                  <a:gd name="T92" fmla="*/ 639 w 919"/>
                  <a:gd name="T93" fmla="*/ 1 h 1"/>
                  <a:gd name="T94" fmla="*/ 641 w 919"/>
                  <a:gd name="T95" fmla="*/ 1 h 1"/>
                  <a:gd name="T96" fmla="*/ 712 w 919"/>
                  <a:gd name="T97" fmla="*/ 1 h 1"/>
                  <a:gd name="T98" fmla="*/ 712 w 919"/>
                  <a:gd name="T99" fmla="*/ 1 h 1"/>
                  <a:gd name="T100" fmla="*/ 783 w 919"/>
                  <a:gd name="T101" fmla="*/ 1 h 1"/>
                  <a:gd name="T102" fmla="*/ 785 w 919"/>
                  <a:gd name="T103" fmla="*/ 1 h 1"/>
                  <a:gd name="T104" fmla="*/ 856 w 919"/>
                  <a:gd name="T105" fmla="*/ 1 h 1"/>
                  <a:gd name="T106" fmla="*/ 858 w 919"/>
                  <a:gd name="T107" fmla="*/ 1 h 1"/>
                  <a:gd name="T108" fmla="*/ 919 w 919"/>
                  <a:gd name="T109" fmla="*/ 1 h 1"/>
                  <a:gd name="T110" fmla="*/ 919 w 919"/>
                  <a:gd name="T111" fmla="*/ 1 h 1"/>
                  <a:gd name="T112" fmla="*/ 919 w 919"/>
                  <a:gd name="T1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19" h="1"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41" y="0"/>
                    </a:lnTo>
                    <a:lnTo>
                      <a:pt x="639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353" y="0"/>
                    </a:lnTo>
                    <a:lnTo>
                      <a:pt x="351" y="0"/>
                    </a:lnTo>
                    <a:lnTo>
                      <a:pt x="280" y="0"/>
                    </a:lnTo>
                    <a:lnTo>
                      <a:pt x="278" y="0"/>
                    </a:lnTo>
                    <a:lnTo>
                      <a:pt x="209" y="0"/>
                    </a:lnTo>
                    <a:lnTo>
                      <a:pt x="207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63" y="1"/>
                    </a:lnTo>
                    <a:lnTo>
                      <a:pt x="65" y="1"/>
                    </a:lnTo>
                    <a:lnTo>
                      <a:pt x="134" y="1"/>
                    </a:lnTo>
                    <a:lnTo>
                      <a:pt x="136" y="1"/>
                    </a:lnTo>
                    <a:lnTo>
                      <a:pt x="207" y="1"/>
                    </a:lnTo>
                    <a:lnTo>
                      <a:pt x="209" y="1"/>
                    </a:lnTo>
                    <a:lnTo>
                      <a:pt x="278" y="1"/>
                    </a:lnTo>
                    <a:lnTo>
                      <a:pt x="280" y="1"/>
                    </a:lnTo>
                    <a:lnTo>
                      <a:pt x="351" y="1"/>
                    </a:lnTo>
                    <a:lnTo>
                      <a:pt x="353" y="1"/>
                    </a:lnTo>
                    <a:lnTo>
                      <a:pt x="424" y="1"/>
                    </a:lnTo>
                    <a:lnTo>
                      <a:pt x="424" y="1"/>
                    </a:lnTo>
                    <a:lnTo>
                      <a:pt x="495" y="1"/>
                    </a:lnTo>
                    <a:lnTo>
                      <a:pt x="497" y="1"/>
                    </a:lnTo>
                    <a:lnTo>
                      <a:pt x="568" y="1"/>
                    </a:lnTo>
                    <a:lnTo>
                      <a:pt x="568" y="1"/>
                    </a:lnTo>
                    <a:lnTo>
                      <a:pt x="639" y="1"/>
                    </a:lnTo>
                    <a:lnTo>
                      <a:pt x="641" y="1"/>
                    </a:lnTo>
                    <a:lnTo>
                      <a:pt x="712" y="1"/>
                    </a:lnTo>
                    <a:lnTo>
                      <a:pt x="712" y="1"/>
                    </a:lnTo>
                    <a:lnTo>
                      <a:pt x="783" y="1"/>
                    </a:lnTo>
                    <a:lnTo>
                      <a:pt x="785" y="1"/>
                    </a:lnTo>
                    <a:lnTo>
                      <a:pt x="856" y="1"/>
                    </a:lnTo>
                    <a:lnTo>
                      <a:pt x="858" y="1"/>
                    </a:lnTo>
                    <a:lnTo>
                      <a:pt x="919" y="1"/>
                    </a:lnTo>
                    <a:lnTo>
                      <a:pt x="919" y="1"/>
                    </a:lnTo>
                    <a:lnTo>
                      <a:pt x="9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任意多边形: 形状 158">
                <a:extLst>
                  <a:ext uri="{FF2B5EF4-FFF2-40B4-BE49-F238E27FC236}">
                    <a16:creationId xmlns:a16="http://schemas.microsoft.com/office/drawing/2014/main" id="{A79BEDBB-3C0B-AA55-BC9A-DBDDA81568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96313" y="3179763"/>
                <a:ext cx="1458913" cy="0"/>
              </a:xfrm>
              <a:custGeom>
                <a:avLst/>
                <a:gdLst>
                  <a:gd name="T0" fmla="*/ 708 w 919"/>
                  <a:gd name="T1" fmla="*/ 641 w 919"/>
                  <a:gd name="T2" fmla="*/ 639 w 919"/>
                  <a:gd name="T3" fmla="*/ 568 w 919"/>
                  <a:gd name="T4" fmla="*/ 568 w 919"/>
                  <a:gd name="T5" fmla="*/ 497 w 919"/>
                  <a:gd name="T6" fmla="*/ 495 w 919"/>
                  <a:gd name="T7" fmla="*/ 424 w 919"/>
                  <a:gd name="T8" fmla="*/ 424 w 919"/>
                  <a:gd name="T9" fmla="*/ 353 w 919"/>
                  <a:gd name="T10" fmla="*/ 351 w 919"/>
                  <a:gd name="T11" fmla="*/ 280 w 919"/>
                  <a:gd name="T12" fmla="*/ 278 w 919"/>
                  <a:gd name="T13" fmla="*/ 209 w 919"/>
                  <a:gd name="T14" fmla="*/ 207 w 919"/>
                  <a:gd name="T15" fmla="*/ 136 w 919"/>
                  <a:gd name="T16" fmla="*/ 134 w 919"/>
                  <a:gd name="T17" fmla="*/ 65 w 919"/>
                  <a:gd name="T18" fmla="*/ 63 w 919"/>
                  <a:gd name="T19" fmla="*/ 2 w 919"/>
                  <a:gd name="T20" fmla="*/ 0 w 919"/>
                  <a:gd name="T21" fmla="*/ 0 w 919"/>
                  <a:gd name="T22" fmla="*/ 2 w 919"/>
                  <a:gd name="T23" fmla="*/ 63 w 919"/>
                  <a:gd name="T24" fmla="*/ 65 w 919"/>
                  <a:gd name="T25" fmla="*/ 134 w 919"/>
                  <a:gd name="T26" fmla="*/ 136 w 919"/>
                  <a:gd name="T27" fmla="*/ 207 w 919"/>
                  <a:gd name="T28" fmla="*/ 209 w 919"/>
                  <a:gd name="T29" fmla="*/ 278 w 919"/>
                  <a:gd name="T30" fmla="*/ 280 w 919"/>
                  <a:gd name="T31" fmla="*/ 351 w 919"/>
                  <a:gd name="T32" fmla="*/ 353 w 919"/>
                  <a:gd name="T33" fmla="*/ 424 w 919"/>
                  <a:gd name="T34" fmla="*/ 424 w 919"/>
                  <a:gd name="T35" fmla="*/ 495 w 919"/>
                  <a:gd name="T36" fmla="*/ 497 w 919"/>
                  <a:gd name="T37" fmla="*/ 568 w 919"/>
                  <a:gd name="T38" fmla="*/ 568 w 919"/>
                  <a:gd name="T39" fmla="*/ 639 w 919"/>
                  <a:gd name="T40" fmla="*/ 641 w 919"/>
                  <a:gd name="T41" fmla="*/ 708 w 919"/>
                  <a:gd name="T42" fmla="*/ 708 w 919"/>
                  <a:gd name="T43" fmla="*/ 787 w 919"/>
                  <a:gd name="T44" fmla="*/ 785 w 919"/>
                  <a:gd name="T45" fmla="*/ 783 w 919"/>
                  <a:gd name="T46" fmla="*/ 766 w 919"/>
                  <a:gd name="T47" fmla="*/ 764 w 919"/>
                  <a:gd name="T48" fmla="*/ 783 w 919"/>
                  <a:gd name="T49" fmla="*/ 785 w 919"/>
                  <a:gd name="T50" fmla="*/ 789 w 919"/>
                  <a:gd name="T51" fmla="*/ 787 w 919"/>
                  <a:gd name="T52" fmla="*/ 919 w 919"/>
                  <a:gd name="T53" fmla="*/ 919 w 919"/>
                  <a:gd name="T54" fmla="*/ 858 w 919"/>
                  <a:gd name="T55" fmla="*/ 856 w 919"/>
                  <a:gd name="T56" fmla="*/ 792 w 919"/>
                  <a:gd name="T57" fmla="*/ 792 w 919"/>
                  <a:gd name="T58" fmla="*/ 856 w 919"/>
                  <a:gd name="T59" fmla="*/ 858 w 919"/>
                  <a:gd name="T60" fmla="*/ 919 w 919"/>
                  <a:gd name="T61" fmla="*/ 919 w 919"/>
                  <a:gd name="T62" fmla="*/ 919 w 9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  <a:cxn ang="0">
                    <a:pos x="T17" y="0"/>
                  </a:cxn>
                  <a:cxn ang="0">
                    <a:pos x="T18" y="0"/>
                  </a:cxn>
                  <a:cxn ang="0">
                    <a:pos x="T19" y="0"/>
                  </a:cxn>
                  <a:cxn ang="0">
                    <a:pos x="T20" y="0"/>
                  </a:cxn>
                  <a:cxn ang="0">
                    <a:pos x="T21" y="0"/>
                  </a:cxn>
                  <a:cxn ang="0">
                    <a:pos x="T22" y="0"/>
                  </a:cxn>
                  <a:cxn ang="0">
                    <a:pos x="T23" y="0"/>
                  </a:cxn>
                  <a:cxn ang="0">
                    <a:pos x="T24" y="0"/>
                  </a:cxn>
                  <a:cxn ang="0">
                    <a:pos x="T25" y="0"/>
                  </a:cxn>
                  <a:cxn ang="0">
                    <a:pos x="T26" y="0"/>
                  </a:cxn>
                  <a:cxn ang="0">
                    <a:pos x="T27" y="0"/>
                  </a:cxn>
                  <a:cxn ang="0">
                    <a:pos x="T28" y="0"/>
                  </a:cxn>
                  <a:cxn ang="0">
                    <a:pos x="T29" y="0"/>
                  </a:cxn>
                  <a:cxn ang="0">
                    <a:pos x="T30" y="0"/>
                  </a:cxn>
                  <a:cxn ang="0">
                    <a:pos x="T31" y="0"/>
                  </a:cxn>
                  <a:cxn ang="0">
                    <a:pos x="T32" y="0"/>
                  </a:cxn>
                  <a:cxn ang="0">
                    <a:pos x="T33" y="0"/>
                  </a:cxn>
                  <a:cxn ang="0">
                    <a:pos x="T34" y="0"/>
                  </a:cxn>
                  <a:cxn ang="0">
                    <a:pos x="T35" y="0"/>
                  </a:cxn>
                  <a:cxn ang="0">
                    <a:pos x="T36" y="0"/>
                  </a:cxn>
                  <a:cxn ang="0">
                    <a:pos x="T37" y="0"/>
                  </a:cxn>
                  <a:cxn ang="0">
                    <a:pos x="T38" y="0"/>
                  </a:cxn>
                  <a:cxn ang="0">
                    <a:pos x="T39" y="0"/>
                  </a:cxn>
                  <a:cxn ang="0">
                    <a:pos x="T40" y="0"/>
                  </a:cxn>
                  <a:cxn ang="0">
                    <a:pos x="T41" y="0"/>
                  </a:cxn>
                  <a:cxn ang="0">
                    <a:pos x="T42" y="0"/>
                  </a:cxn>
                  <a:cxn ang="0">
                    <a:pos x="T43" y="0"/>
                  </a:cxn>
                  <a:cxn ang="0">
                    <a:pos x="T44" y="0"/>
                  </a:cxn>
                  <a:cxn ang="0">
                    <a:pos x="T45" y="0"/>
                  </a:cxn>
                  <a:cxn ang="0">
                    <a:pos x="T46" y="0"/>
                  </a:cxn>
                  <a:cxn ang="0">
                    <a:pos x="T47" y="0"/>
                  </a:cxn>
                  <a:cxn ang="0">
                    <a:pos x="T48" y="0"/>
                  </a:cxn>
                  <a:cxn ang="0">
                    <a:pos x="T49" y="0"/>
                  </a:cxn>
                  <a:cxn ang="0">
                    <a:pos x="T50" y="0"/>
                  </a:cxn>
                  <a:cxn ang="0">
                    <a:pos x="T51" y="0"/>
                  </a:cxn>
                  <a:cxn ang="0">
                    <a:pos x="T52" y="0"/>
                  </a:cxn>
                  <a:cxn ang="0">
                    <a:pos x="T53" y="0"/>
                  </a:cxn>
                  <a:cxn ang="0">
                    <a:pos x="T54" y="0"/>
                  </a:cxn>
                  <a:cxn ang="0">
                    <a:pos x="T55" y="0"/>
                  </a:cxn>
                  <a:cxn ang="0">
                    <a:pos x="T56" y="0"/>
                  </a:cxn>
                  <a:cxn ang="0">
                    <a:pos x="T57" y="0"/>
                  </a:cxn>
                  <a:cxn ang="0">
                    <a:pos x="T58" y="0"/>
                  </a:cxn>
                  <a:cxn ang="0">
                    <a:pos x="T59" y="0"/>
                  </a:cxn>
                  <a:cxn ang="0">
                    <a:pos x="T60" y="0"/>
                  </a:cxn>
                  <a:cxn ang="0">
                    <a:pos x="T61" y="0"/>
                  </a:cxn>
                  <a:cxn ang="0">
                    <a:pos x="T62" y="0"/>
                  </a:cxn>
                </a:cxnLst>
                <a:rect l="0" t="0" r="r" b="b"/>
                <a:pathLst>
                  <a:path w="919">
                    <a:moveTo>
                      <a:pt x="708" y="0"/>
                    </a:moveTo>
                    <a:lnTo>
                      <a:pt x="641" y="0"/>
                    </a:lnTo>
                    <a:lnTo>
                      <a:pt x="639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353" y="0"/>
                    </a:lnTo>
                    <a:lnTo>
                      <a:pt x="351" y="0"/>
                    </a:lnTo>
                    <a:lnTo>
                      <a:pt x="280" y="0"/>
                    </a:lnTo>
                    <a:lnTo>
                      <a:pt x="278" y="0"/>
                    </a:lnTo>
                    <a:lnTo>
                      <a:pt x="209" y="0"/>
                    </a:lnTo>
                    <a:lnTo>
                      <a:pt x="207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3" y="0"/>
                    </a:lnTo>
                    <a:lnTo>
                      <a:pt x="65" y="0"/>
                    </a:lnTo>
                    <a:lnTo>
                      <a:pt x="134" y="0"/>
                    </a:lnTo>
                    <a:lnTo>
                      <a:pt x="136" y="0"/>
                    </a:lnTo>
                    <a:lnTo>
                      <a:pt x="207" y="0"/>
                    </a:lnTo>
                    <a:lnTo>
                      <a:pt x="209" y="0"/>
                    </a:lnTo>
                    <a:lnTo>
                      <a:pt x="278" y="0"/>
                    </a:lnTo>
                    <a:lnTo>
                      <a:pt x="280" y="0"/>
                    </a:lnTo>
                    <a:lnTo>
                      <a:pt x="351" y="0"/>
                    </a:lnTo>
                    <a:lnTo>
                      <a:pt x="353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495" y="0"/>
                    </a:lnTo>
                    <a:lnTo>
                      <a:pt x="497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639" y="0"/>
                    </a:lnTo>
                    <a:lnTo>
                      <a:pt x="641" y="0"/>
                    </a:lnTo>
                    <a:lnTo>
                      <a:pt x="708" y="0"/>
                    </a:lnTo>
                    <a:lnTo>
                      <a:pt x="708" y="0"/>
                    </a:lnTo>
                    <a:close/>
                    <a:moveTo>
                      <a:pt x="787" y="0"/>
                    </a:moveTo>
                    <a:lnTo>
                      <a:pt x="785" y="0"/>
                    </a:lnTo>
                    <a:lnTo>
                      <a:pt x="783" y="0"/>
                    </a:lnTo>
                    <a:lnTo>
                      <a:pt x="766" y="0"/>
                    </a:lnTo>
                    <a:lnTo>
                      <a:pt x="764" y="0"/>
                    </a:lnTo>
                    <a:lnTo>
                      <a:pt x="783" y="0"/>
                    </a:lnTo>
                    <a:lnTo>
                      <a:pt x="785" y="0"/>
                    </a:lnTo>
                    <a:lnTo>
                      <a:pt x="789" y="0"/>
                    </a:lnTo>
                    <a:lnTo>
                      <a:pt x="787" y="0"/>
                    </a:lnTo>
                    <a:close/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856" y="0"/>
                    </a:lnTo>
                    <a:lnTo>
                      <a:pt x="858" y="0"/>
                    </a:lnTo>
                    <a:lnTo>
                      <a:pt x="919" y="0"/>
                    </a:lnTo>
                    <a:lnTo>
                      <a:pt x="919" y="0"/>
                    </a:lnTo>
                    <a:lnTo>
                      <a:pt x="919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任意多边形: 形状 159">
                <a:extLst>
                  <a:ext uri="{FF2B5EF4-FFF2-40B4-BE49-F238E27FC236}">
                    <a16:creationId xmlns:a16="http://schemas.microsoft.com/office/drawing/2014/main" id="{4401DDB7-9206-10AD-741B-7CD20AA893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96313" y="3179763"/>
                <a:ext cx="1458913" cy="0"/>
              </a:xfrm>
              <a:custGeom>
                <a:avLst/>
                <a:gdLst>
                  <a:gd name="T0" fmla="*/ 708 w 919"/>
                  <a:gd name="T1" fmla="*/ 641 w 919"/>
                  <a:gd name="T2" fmla="*/ 639 w 919"/>
                  <a:gd name="T3" fmla="*/ 568 w 919"/>
                  <a:gd name="T4" fmla="*/ 568 w 919"/>
                  <a:gd name="T5" fmla="*/ 497 w 919"/>
                  <a:gd name="T6" fmla="*/ 495 w 919"/>
                  <a:gd name="T7" fmla="*/ 424 w 919"/>
                  <a:gd name="T8" fmla="*/ 424 w 919"/>
                  <a:gd name="T9" fmla="*/ 353 w 919"/>
                  <a:gd name="T10" fmla="*/ 351 w 919"/>
                  <a:gd name="T11" fmla="*/ 280 w 919"/>
                  <a:gd name="T12" fmla="*/ 278 w 919"/>
                  <a:gd name="T13" fmla="*/ 209 w 919"/>
                  <a:gd name="T14" fmla="*/ 207 w 919"/>
                  <a:gd name="T15" fmla="*/ 136 w 919"/>
                  <a:gd name="T16" fmla="*/ 134 w 919"/>
                  <a:gd name="T17" fmla="*/ 65 w 919"/>
                  <a:gd name="T18" fmla="*/ 63 w 919"/>
                  <a:gd name="T19" fmla="*/ 2 w 919"/>
                  <a:gd name="T20" fmla="*/ 0 w 919"/>
                  <a:gd name="T21" fmla="*/ 0 w 919"/>
                  <a:gd name="T22" fmla="*/ 2 w 919"/>
                  <a:gd name="T23" fmla="*/ 63 w 919"/>
                  <a:gd name="T24" fmla="*/ 65 w 919"/>
                  <a:gd name="T25" fmla="*/ 134 w 919"/>
                  <a:gd name="T26" fmla="*/ 136 w 919"/>
                  <a:gd name="T27" fmla="*/ 207 w 919"/>
                  <a:gd name="T28" fmla="*/ 209 w 919"/>
                  <a:gd name="T29" fmla="*/ 278 w 919"/>
                  <a:gd name="T30" fmla="*/ 280 w 919"/>
                  <a:gd name="T31" fmla="*/ 351 w 919"/>
                  <a:gd name="T32" fmla="*/ 353 w 919"/>
                  <a:gd name="T33" fmla="*/ 424 w 919"/>
                  <a:gd name="T34" fmla="*/ 424 w 919"/>
                  <a:gd name="T35" fmla="*/ 495 w 919"/>
                  <a:gd name="T36" fmla="*/ 497 w 919"/>
                  <a:gd name="T37" fmla="*/ 568 w 919"/>
                  <a:gd name="T38" fmla="*/ 568 w 919"/>
                  <a:gd name="T39" fmla="*/ 639 w 919"/>
                  <a:gd name="T40" fmla="*/ 641 w 919"/>
                  <a:gd name="T41" fmla="*/ 708 w 919"/>
                  <a:gd name="T42" fmla="*/ 708 w 919"/>
                  <a:gd name="T43" fmla="*/ 787 w 919"/>
                  <a:gd name="T44" fmla="*/ 785 w 919"/>
                  <a:gd name="T45" fmla="*/ 783 w 919"/>
                  <a:gd name="T46" fmla="*/ 766 w 919"/>
                  <a:gd name="T47" fmla="*/ 764 w 919"/>
                  <a:gd name="T48" fmla="*/ 783 w 919"/>
                  <a:gd name="T49" fmla="*/ 785 w 919"/>
                  <a:gd name="T50" fmla="*/ 789 w 919"/>
                  <a:gd name="T51" fmla="*/ 787 w 919"/>
                  <a:gd name="T52" fmla="*/ 919 w 919"/>
                  <a:gd name="T53" fmla="*/ 919 w 919"/>
                  <a:gd name="T54" fmla="*/ 858 w 919"/>
                  <a:gd name="T55" fmla="*/ 856 w 919"/>
                  <a:gd name="T56" fmla="*/ 792 w 919"/>
                  <a:gd name="T57" fmla="*/ 792 w 919"/>
                  <a:gd name="T58" fmla="*/ 856 w 919"/>
                  <a:gd name="T59" fmla="*/ 858 w 919"/>
                  <a:gd name="T60" fmla="*/ 919 w 919"/>
                  <a:gd name="T61" fmla="*/ 919 w 919"/>
                  <a:gd name="T62" fmla="*/ 919 w 9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  <a:cxn ang="0">
                    <a:pos x="T17" y="0"/>
                  </a:cxn>
                  <a:cxn ang="0">
                    <a:pos x="T18" y="0"/>
                  </a:cxn>
                  <a:cxn ang="0">
                    <a:pos x="T19" y="0"/>
                  </a:cxn>
                  <a:cxn ang="0">
                    <a:pos x="T20" y="0"/>
                  </a:cxn>
                  <a:cxn ang="0">
                    <a:pos x="T21" y="0"/>
                  </a:cxn>
                  <a:cxn ang="0">
                    <a:pos x="T22" y="0"/>
                  </a:cxn>
                  <a:cxn ang="0">
                    <a:pos x="T23" y="0"/>
                  </a:cxn>
                  <a:cxn ang="0">
                    <a:pos x="T24" y="0"/>
                  </a:cxn>
                  <a:cxn ang="0">
                    <a:pos x="T25" y="0"/>
                  </a:cxn>
                  <a:cxn ang="0">
                    <a:pos x="T26" y="0"/>
                  </a:cxn>
                  <a:cxn ang="0">
                    <a:pos x="T27" y="0"/>
                  </a:cxn>
                  <a:cxn ang="0">
                    <a:pos x="T28" y="0"/>
                  </a:cxn>
                  <a:cxn ang="0">
                    <a:pos x="T29" y="0"/>
                  </a:cxn>
                  <a:cxn ang="0">
                    <a:pos x="T30" y="0"/>
                  </a:cxn>
                  <a:cxn ang="0">
                    <a:pos x="T31" y="0"/>
                  </a:cxn>
                  <a:cxn ang="0">
                    <a:pos x="T32" y="0"/>
                  </a:cxn>
                  <a:cxn ang="0">
                    <a:pos x="T33" y="0"/>
                  </a:cxn>
                  <a:cxn ang="0">
                    <a:pos x="T34" y="0"/>
                  </a:cxn>
                  <a:cxn ang="0">
                    <a:pos x="T35" y="0"/>
                  </a:cxn>
                  <a:cxn ang="0">
                    <a:pos x="T36" y="0"/>
                  </a:cxn>
                  <a:cxn ang="0">
                    <a:pos x="T37" y="0"/>
                  </a:cxn>
                  <a:cxn ang="0">
                    <a:pos x="T38" y="0"/>
                  </a:cxn>
                  <a:cxn ang="0">
                    <a:pos x="T39" y="0"/>
                  </a:cxn>
                  <a:cxn ang="0">
                    <a:pos x="T40" y="0"/>
                  </a:cxn>
                  <a:cxn ang="0">
                    <a:pos x="T41" y="0"/>
                  </a:cxn>
                  <a:cxn ang="0">
                    <a:pos x="T42" y="0"/>
                  </a:cxn>
                  <a:cxn ang="0">
                    <a:pos x="T43" y="0"/>
                  </a:cxn>
                  <a:cxn ang="0">
                    <a:pos x="T44" y="0"/>
                  </a:cxn>
                  <a:cxn ang="0">
                    <a:pos x="T45" y="0"/>
                  </a:cxn>
                  <a:cxn ang="0">
                    <a:pos x="T46" y="0"/>
                  </a:cxn>
                  <a:cxn ang="0">
                    <a:pos x="T47" y="0"/>
                  </a:cxn>
                  <a:cxn ang="0">
                    <a:pos x="T48" y="0"/>
                  </a:cxn>
                  <a:cxn ang="0">
                    <a:pos x="T49" y="0"/>
                  </a:cxn>
                  <a:cxn ang="0">
                    <a:pos x="T50" y="0"/>
                  </a:cxn>
                  <a:cxn ang="0">
                    <a:pos x="T51" y="0"/>
                  </a:cxn>
                  <a:cxn ang="0">
                    <a:pos x="T52" y="0"/>
                  </a:cxn>
                  <a:cxn ang="0">
                    <a:pos x="T53" y="0"/>
                  </a:cxn>
                  <a:cxn ang="0">
                    <a:pos x="T54" y="0"/>
                  </a:cxn>
                  <a:cxn ang="0">
                    <a:pos x="T55" y="0"/>
                  </a:cxn>
                  <a:cxn ang="0">
                    <a:pos x="T56" y="0"/>
                  </a:cxn>
                  <a:cxn ang="0">
                    <a:pos x="T57" y="0"/>
                  </a:cxn>
                  <a:cxn ang="0">
                    <a:pos x="T58" y="0"/>
                  </a:cxn>
                  <a:cxn ang="0">
                    <a:pos x="T59" y="0"/>
                  </a:cxn>
                  <a:cxn ang="0">
                    <a:pos x="T60" y="0"/>
                  </a:cxn>
                  <a:cxn ang="0">
                    <a:pos x="T61" y="0"/>
                  </a:cxn>
                  <a:cxn ang="0">
                    <a:pos x="T62" y="0"/>
                  </a:cxn>
                </a:cxnLst>
                <a:rect l="0" t="0" r="r" b="b"/>
                <a:pathLst>
                  <a:path w="919">
                    <a:moveTo>
                      <a:pt x="708" y="0"/>
                    </a:moveTo>
                    <a:lnTo>
                      <a:pt x="641" y="0"/>
                    </a:lnTo>
                    <a:lnTo>
                      <a:pt x="639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353" y="0"/>
                    </a:lnTo>
                    <a:lnTo>
                      <a:pt x="351" y="0"/>
                    </a:lnTo>
                    <a:lnTo>
                      <a:pt x="280" y="0"/>
                    </a:lnTo>
                    <a:lnTo>
                      <a:pt x="278" y="0"/>
                    </a:lnTo>
                    <a:lnTo>
                      <a:pt x="209" y="0"/>
                    </a:lnTo>
                    <a:lnTo>
                      <a:pt x="207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3" y="0"/>
                    </a:lnTo>
                    <a:lnTo>
                      <a:pt x="65" y="0"/>
                    </a:lnTo>
                    <a:lnTo>
                      <a:pt x="134" y="0"/>
                    </a:lnTo>
                    <a:lnTo>
                      <a:pt x="136" y="0"/>
                    </a:lnTo>
                    <a:lnTo>
                      <a:pt x="207" y="0"/>
                    </a:lnTo>
                    <a:lnTo>
                      <a:pt x="209" y="0"/>
                    </a:lnTo>
                    <a:lnTo>
                      <a:pt x="278" y="0"/>
                    </a:lnTo>
                    <a:lnTo>
                      <a:pt x="280" y="0"/>
                    </a:lnTo>
                    <a:lnTo>
                      <a:pt x="351" y="0"/>
                    </a:lnTo>
                    <a:lnTo>
                      <a:pt x="353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495" y="0"/>
                    </a:lnTo>
                    <a:lnTo>
                      <a:pt x="497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639" y="0"/>
                    </a:lnTo>
                    <a:lnTo>
                      <a:pt x="641" y="0"/>
                    </a:lnTo>
                    <a:lnTo>
                      <a:pt x="708" y="0"/>
                    </a:lnTo>
                    <a:lnTo>
                      <a:pt x="708" y="0"/>
                    </a:lnTo>
                    <a:moveTo>
                      <a:pt x="787" y="0"/>
                    </a:moveTo>
                    <a:lnTo>
                      <a:pt x="785" y="0"/>
                    </a:lnTo>
                    <a:lnTo>
                      <a:pt x="783" y="0"/>
                    </a:lnTo>
                    <a:lnTo>
                      <a:pt x="766" y="0"/>
                    </a:lnTo>
                    <a:lnTo>
                      <a:pt x="764" y="0"/>
                    </a:lnTo>
                    <a:lnTo>
                      <a:pt x="783" y="0"/>
                    </a:lnTo>
                    <a:lnTo>
                      <a:pt x="785" y="0"/>
                    </a:lnTo>
                    <a:lnTo>
                      <a:pt x="789" y="0"/>
                    </a:lnTo>
                    <a:lnTo>
                      <a:pt x="787" y="0"/>
                    </a:lnTo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92" y="0"/>
                    </a:lnTo>
                    <a:lnTo>
                      <a:pt x="792" y="0"/>
                    </a:lnTo>
                    <a:lnTo>
                      <a:pt x="856" y="0"/>
                    </a:lnTo>
                    <a:lnTo>
                      <a:pt x="858" y="0"/>
                    </a:lnTo>
                    <a:lnTo>
                      <a:pt x="919" y="0"/>
                    </a:lnTo>
                    <a:lnTo>
                      <a:pt x="919" y="0"/>
                    </a:lnTo>
                    <a:lnTo>
                      <a:pt x="9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任意多边形: 形状 160">
                <a:extLst>
                  <a:ext uri="{FF2B5EF4-FFF2-40B4-BE49-F238E27FC236}">
                    <a16:creationId xmlns:a16="http://schemas.microsoft.com/office/drawing/2014/main" id="{8512FB78-C1C8-80FF-B2FE-86F719A0C1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96313" y="3289300"/>
                <a:ext cx="1458913" cy="0"/>
              </a:xfrm>
              <a:custGeom>
                <a:avLst/>
                <a:gdLst>
                  <a:gd name="T0" fmla="*/ 443 w 919"/>
                  <a:gd name="T1" fmla="*/ 424 w 919"/>
                  <a:gd name="T2" fmla="*/ 424 w 919"/>
                  <a:gd name="T3" fmla="*/ 353 w 919"/>
                  <a:gd name="T4" fmla="*/ 351 w 919"/>
                  <a:gd name="T5" fmla="*/ 280 w 919"/>
                  <a:gd name="T6" fmla="*/ 278 w 919"/>
                  <a:gd name="T7" fmla="*/ 209 w 919"/>
                  <a:gd name="T8" fmla="*/ 207 w 919"/>
                  <a:gd name="T9" fmla="*/ 136 w 919"/>
                  <a:gd name="T10" fmla="*/ 134 w 919"/>
                  <a:gd name="T11" fmla="*/ 65 w 919"/>
                  <a:gd name="T12" fmla="*/ 63 w 919"/>
                  <a:gd name="T13" fmla="*/ 2 w 919"/>
                  <a:gd name="T14" fmla="*/ 0 w 919"/>
                  <a:gd name="T15" fmla="*/ 0 w 919"/>
                  <a:gd name="T16" fmla="*/ 2 w 919"/>
                  <a:gd name="T17" fmla="*/ 63 w 919"/>
                  <a:gd name="T18" fmla="*/ 65 w 919"/>
                  <a:gd name="T19" fmla="*/ 134 w 919"/>
                  <a:gd name="T20" fmla="*/ 136 w 919"/>
                  <a:gd name="T21" fmla="*/ 207 w 919"/>
                  <a:gd name="T22" fmla="*/ 209 w 919"/>
                  <a:gd name="T23" fmla="*/ 278 w 919"/>
                  <a:gd name="T24" fmla="*/ 280 w 919"/>
                  <a:gd name="T25" fmla="*/ 351 w 919"/>
                  <a:gd name="T26" fmla="*/ 353 w 919"/>
                  <a:gd name="T27" fmla="*/ 424 w 919"/>
                  <a:gd name="T28" fmla="*/ 424 w 919"/>
                  <a:gd name="T29" fmla="*/ 441 w 919"/>
                  <a:gd name="T30" fmla="*/ 443 w 919"/>
                  <a:gd name="T31" fmla="*/ 522 w 919"/>
                  <a:gd name="T32" fmla="*/ 505 w 919"/>
                  <a:gd name="T33" fmla="*/ 503 w 919"/>
                  <a:gd name="T34" fmla="*/ 524 w 919"/>
                  <a:gd name="T35" fmla="*/ 522 w 919"/>
                  <a:gd name="T36" fmla="*/ 639 w 919"/>
                  <a:gd name="T37" fmla="*/ 579 w 919"/>
                  <a:gd name="T38" fmla="*/ 581 w 919"/>
                  <a:gd name="T39" fmla="*/ 637 w 919"/>
                  <a:gd name="T40" fmla="*/ 639 w 919"/>
                  <a:gd name="T41" fmla="*/ 919 w 919"/>
                  <a:gd name="T42" fmla="*/ 919 w 919"/>
                  <a:gd name="T43" fmla="*/ 858 w 919"/>
                  <a:gd name="T44" fmla="*/ 856 w 919"/>
                  <a:gd name="T45" fmla="*/ 785 w 919"/>
                  <a:gd name="T46" fmla="*/ 783 w 919"/>
                  <a:gd name="T47" fmla="*/ 712 w 919"/>
                  <a:gd name="T48" fmla="*/ 712 w 919"/>
                  <a:gd name="T49" fmla="*/ 693 w 919"/>
                  <a:gd name="T50" fmla="*/ 691 w 919"/>
                  <a:gd name="T51" fmla="*/ 712 w 919"/>
                  <a:gd name="T52" fmla="*/ 712 w 919"/>
                  <a:gd name="T53" fmla="*/ 783 w 919"/>
                  <a:gd name="T54" fmla="*/ 785 w 919"/>
                  <a:gd name="T55" fmla="*/ 856 w 919"/>
                  <a:gd name="T56" fmla="*/ 858 w 919"/>
                  <a:gd name="T57" fmla="*/ 919 w 919"/>
                  <a:gd name="T58" fmla="*/ 919 w 919"/>
                  <a:gd name="T59" fmla="*/ 919 w 9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  <a:cxn ang="0">
                    <a:pos x="T17" y="0"/>
                  </a:cxn>
                  <a:cxn ang="0">
                    <a:pos x="T18" y="0"/>
                  </a:cxn>
                  <a:cxn ang="0">
                    <a:pos x="T19" y="0"/>
                  </a:cxn>
                  <a:cxn ang="0">
                    <a:pos x="T20" y="0"/>
                  </a:cxn>
                  <a:cxn ang="0">
                    <a:pos x="T21" y="0"/>
                  </a:cxn>
                  <a:cxn ang="0">
                    <a:pos x="T22" y="0"/>
                  </a:cxn>
                  <a:cxn ang="0">
                    <a:pos x="T23" y="0"/>
                  </a:cxn>
                  <a:cxn ang="0">
                    <a:pos x="T24" y="0"/>
                  </a:cxn>
                  <a:cxn ang="0">
                    <a:pos x="T25" y="0"/>
                  </a:cxn>
                  <a:cxn ang="0">
                    <a:pos x="T26" y="0"/>
                  </a:cxn>
                  <a:cxn ang="0">
                    <a:pos x="T27" y="0"/>
                  </a:cxn>
                  <a:cxn ang="0">
                    <a:pos x="T28" y="0"/>
                  </a:cxn>
                  <a:cxn ang="0">
                    <a:pos x="T29" y="0"/>
                  </a:cxn>
                  <a:cxn ang="0">
                    <a:pos x="T30" y="0"/>
                  </a:cxn>
                  <a:cxn ang="0">
                    <a:pos x="T31" y="0"/>
                  </a:cxn>
                  <a:cxn ang="0">
                    <a:pos x="T32" y="0"/>
                  </a:cxn>
                  <a:cxn ang="0">
                    <a:pos x="T33" y="0"/>
                  </a:cxn>
                  <a:cxn ang="0">
                    <a:pos x="T34" y="0"/>
                  </a:cxn>
                  <a:cxn ang="0">
                    <a:pos x="T35" y="0"/>
                  </a:cxn>
                  <a:cxn ang="0">
                    <a:pos x="T36" y="0"/>
                  </a:cxn>
                  <a:cxn ang="0">
                    <a:pos x="T37" y="0"/>
                  </a:cxn>
                  <a:cxn ang="0">
                    <a:pos x="T38" y="0"/>
                  </a:cxn>
                  <a:cxn ang="0">
                    <a:pos x="T39" y="0"/>
                  </a:cxn>
                  <a:cxn ang="0">
                    <a:pos x="T40" y="0"/>
                  </a:cxn>
                  <a:cxn ang="0">
                    <a:pos x="T41" y="0"/>
                  </a:cxn>
                  <a:cxn ang="0">
                    <a:pos x="T42" y="0"/>
                  </a:cxn>
                  <a:cxn ang="0">
                    <a:pos x="T43" y="0"/>
                  </a:cxn>
                  <a:cxn ang="0">
                    <a:pos x="T44" y="0"/>
                  </a:cxn>
                  <a:cxn ang="0">
                    <a:pos x="T45" y="0"/>
                  </a:cxn>
                  <a:cxn ang="0">
                    <a:pos x="T46" y="0"/>
                  </a:cxn>
                  <a:cxn ang="0">
                    <a:pos x="T47" y="0"/>
                  </a:cxn>
                  <a:cxn ang="0">
                    <a:pos x="T48" y="0"/>
                  </a:cxn>
                  <a:cxn ang="0">
                    <a:pos x="T49" y="0"/>
                  </a:cxn>
                  <a:cxn ang="0">
                    <a:pos x="T50" y="0"/>
                  </a:cxn>
                  <a:cxn ang="0">
                    <a:pos x="T51" y="0"/>
                  </a:cxn>
                  <a:cxn ang="0">
                    <a:pos x="T52" y="0"/>
                  </a:cxn>
                  <a:cxn ang="0">
                    <a:pos x="T53" y="0"/>
                  </a:cxn>
                  <a:cxn ang="0">
                    <a:pos x="T54" y="0"/>
                  </a:cxn>
                  <a:cxn ang="0">
                    <a:pos x="T55" y="0"/>
                  </a:cxn>
                  <a:cxn ang="0">
                    <a:pos x="T56" y="0"/>
                  </a:cxn>
                  <a:cxn ang="0">
                    <a:pos x="T57" y="0"/>
                  </a:cxn>
                  <a:cxn ang="0">
                    <a:pos x="T58" y="0"/>
                  </a:cxn>
                  <a:cxn ang="0">
                    <a:pos x="T59" y="0"/>
                  </a:cxn>
                </a:cxnLst>
                <a:rect l="0" t="0" r="r" b="b"/>
                <a:pathLst>
                  <a:path w="919">
                    <a:moveTo>
                      <a:pt x="443" y="0"/>
                    </a:moveTo>
                    <a:lnTo>
                      <a:pt x="424" y="0"/>
                    </a:lnTo>
                    <a:lnTo>
                      <a:pt x="424" y="0"/>
                    </a:lnTo>
                    <a:lnTo>
                      <a:pt x="353" y="0"/>
                    </a:lnTo>
                    <a:lnTo>
                      <a:pt x="351" y="0"/>
                    </a:lnTo>
                    <a:lnTo>
                      <a:pt x="280" y="0"/>
                    </a:lnTo>
                    <a:lnTo>
                      <a:pt x="278" y="0"/>
                    </a:lnTo>
                    <a:lnTo>
                      <a:pt x="209" y="0"/>
                    </a:lnTo>
                    <a:lnTo>
                      <a:pt x="207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3" y="0"/>
                    </a:lnTo>
                    <a:lnTo>
                      <a:pt x="65" y="0"/>
                    </a:lnTo>
                    <a:lnTo>
                      <a:pt x="134" y="0"/>
                    </a:lnTo>
                    <a:lnTo>
                      <a:pt x="136" y="0"/>
                    </a:lnTo>
                    <a:lnTo>
                      <a:pt x="207" y="0"/>
                    </a:lnTo>
                    <a:lnTo>
                      <a:pt x="209" y="0"/>
                    </a:lnTo>
                    <a:lnTo>
                      <a:pt x="278" y="0"/>
                    </a:lnTo>
                    <a:lnTo>
                      <a:pt x="280" y="0"/>
                    </a:lnTo>
                    <a:lnTo>
                      <a:pt x="351" y="0"/>
                    </a:lnTo>
                    <a:lnTo>
                      <a:pt x="353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441" y="0"/>
                    </a:lnTo>
                    <a:lnTo>
                      <a:pt x="443" y="0"/>
                    </a:lnTo>
                    <a:close/>
                    <a:moveTo>
                      <a:pt x="522" y="0"/>
                    </a:moveTo>
                    <a:lnTo>
                      <a:pt x="505" y="0"/>
                    </a:lnTo>
                    <a:lnTo>
                      <a:pt x="503" y="0"/>
                    </a:lnTo>
                    <a:lnTo>
                      <a:pt x="524" y="0"/>
                    </a:lnTo>
                    <a:lnTo>
                      <a:pt x="522" y="0"/>
                    </a:lnTo>
                    <a:close/>
                    <a:moveTo>
                      <a:pt x="639" y="0"/>
                    </a:moveTo>
                    <a:lnTo>
                      <a:pt x="579" y="0"/>
                    </a:lnTo>
                    <a:lnTo>
                      <a:pt x="581" y="0"/>
                    </a:lnTo>
                    <a:lnTo>
                      <a:pt x="637" y="0"/>
                    </a:lnTo>
                    <a:lnTo>
                      <a:pt x="639" y="0"/>
                    </a:lnTo>
                    <a:close/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93" y="0"/>
                    </a:lnTo>
                    <a:lnTo>
                      <a:pt x="691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783" y="0"/>
                    </a:lnTo>
                    <a:lnTo>
                      <a:pt x="785" y="0"/>
                    </a:lnTo>
                    <a:lnTo>
                      <a:pt x="856" y="0"/>
                    </a:lnTo>
                    <a:lnTo>
                      <a:pt x="858" y="0"/>
                    </a:lnTo>
                    <a:lnTo>
                      <a:pt x="919" y="0"/>
                    </a:lnTo>
                    <a:lnTo>
                      <a:pt x="919" y="0"/>
                    </a:lnTo>
                    <a:lnTo>
                      <a:pt x="919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任意多边形: 形状 161">
                <a:extLst>
                  <a:ext uri="{FF2B5EF4-FFF2-40B4-BE49-F238E27FC236}">
                    <a16:creationId xmlns:a16="http://schemas.microsoft.com/office/drawing/2014/main" id="{6D14AE67-B019-D095-F709-B33AE19947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96313" y="3289300"/>
                <a:ext cx="1458913" cy="0"/>
              </a:xfrm>
              <a:custGeom>
                <a:avLst/>
                <a:gdLst>
                  <a:gd name="T0" fmla="*/ 443 w 919"/>
                  <a:gd name="T1" fmla="*/ 424 w 919"/>
                  <a:gd name="T2" fmla="*/ 424 w 919"/>
                  <a:gd name="T3" fmla="*/ 353 w 919"/>
                  <a:gd name="T4" fmla="*/ 351 w 919"/>
                  <a:gd name="T5" fmla="*/ 280 w 919"/>
                  <a:gd name="T6" fmla="*/ 278 w 919"/>
                  <a:gd name="T7" fmla="*/ 209 w 919"/>
                  <a:gd name="T8" fmla="*/ 207 w 919"/>
                  <a:gd name="T9" fmla="*/ 136 w 919"/>
                  <a:gd name="T10" fmla="*/ 134 w 919"/>
                  <a:gd name="T11" fmla="*/ 65 w 919"/>
                  <a:gd name="T12" fmla="*/ 63 w 919"/>
                  <a:gd name="T13" fmla="*/ 2 w 919"/>
                  <a:gd name="T14" fmla="*/ 0 w 919"/>
                  <a:gd name="T15" fmla="*/ 0 w 919"/>
                  <a:gd name="T16" fmla="*/ 2 w 919"/>
                  <a:gd name="T17" fmla="*/ 63 w 919"/>
                  <a:gd name="T18" fmla="*/ 65 w 919"/>
                  <a:gd name="T19" fmla="*/ 134 w 919"/>
                  <a:gd name="T20" fmla="*/ 136 w 919"/>
                  <a:gd name="T21" fmla="*/ 207 w 919"/>
                  <a:gd name="T22" fmla="*/ 209 w 919"/>
                  <a:gd name="T23" fmla="*/ 278 w 919"/>
                  <a:gd name="T24" fmla="*/ 280 w 919"/>
                  <a:gd name="T25" fmla="*/ 351 w 919"/>
                  <a:gd name="T26" fmla="*/ 353 w 919"/>
                  <a:gd name="T27" fmla="*/ 424 w 919"/>
                  <a:gd name="T28" fmla="*/ 424 w 919"/>
                  <a:gd name="T29" fmla="*/ 441 w 919"/>
                  <a:gd name="T30" fmla="*/ 443 w 919"/>
                  <a:gd name="T31" fmla="*/ 522 w 919"/>
                  <a:gd name="T32" fmla="*/ 505 w 919"/>
                  <a:gd name="T33" fmla="*/ 503 w 919"/>
                  <a:gd name="T34" fmla="*/ 524 w 919"/>
                  <a:gd name="T35" fmla="*/ 522 w 919"/>
                  <a:gd name="T36" fmla="*/ 639 w 919"/>
                  <a:gd name="T37" fmla="*/ 579 w 919"/>
                  <a:gd name="T38" fmla="*/ 581 w 919"/>
                  <a:gd name="T39" fmla="*/ 637 w 919"/>
                  <a:gd name="T40" fmla="*/ 639 w 919"/>
                  <a:gd name="T41" fmla="*/ 919 w 919"/>
                  <a:gd name="T42" fmla="*/ 919 w 919"/>
                  <a:gd name="T43" fmla="*/ 858 w 919"/>
                  <a:gd name="T44" fmla="*/ 856 w 919"/>
                  <a:gd name="T45" fmla="*/ 785 w 919"/>
                  <a:gd name="T46" fmla="*/ 783 w 919"/>
                  <a:gd name="T47" fmla="*/ 712 w 919"/>
                  <a:gd name="T48" fmla="*/ 712 w 919"/>
                  <a:gd name="T49" fmla="*/ 693 w 919"/>
                  <a:gd name="T50" fmla="*/ 691 w 919"/>
                  <a:gd name="T51" fmla="*/ 712 w 919"/>
                  <a:gd name="T52" fmla="*/ 712 w 919"/>
                  <a:gd name="T53" fmla="*/ 783 w 919"/>
                  <a:gd name="T54" fmla="*/ 785 w 919"/>
                  <a:gd name="T55" fmla="*/ 856 w 919"/>
                  <a:gd name="T56" fmla="*/ 858 w 919"/>
                  <a:gd name="T57" fmla="*/ 919 w 919"/>
                  <a:gd name="T58" fmla="*/ 919 w 919"/>
                  <a:gd name="T59" fmla="*/ 919 w 9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  <a:cxn ang="0">
                    <a:pos x="T17" y="0"/>
                  </a:cxn>
                  <a:cxn ang="0">
                    <a:pos x="T18" y="0"/>
                  </a:cxn>
                  <a:cxn ang="0">
                    <a:pos x="T19" y="0"/>
                  </a:cxn>
                  <a:cxn ang="0">
                    <a:pos x="T20" y="0"/>
                  </a:cxn>
                  <a:cxn ang="0">
                    <a:pos x="T21" y="0"/>
                  </a:cxn>
                  <a:cxn ang="0">
                    <a:pos x="T22" y="0"/>
                  </a:cxn>
                  <a:cxn ang="0">
                    <a:pos x="T23" y="0"/>
                  </a:cxn>
                  <a:cxn ang="0">
                    <a:pos x="T24" y="0"/>
                  </a:cxn>
                  <a:cxn ang="0">
                    <a:pos x="T25" y="0"/>
                  </a:cxn>
                  <a:cxn ang="0">
                    <a:pos x="T26" y="0"/>
                  </a:cxn>
                  <a:cxn ang="0">
                    <a:pos x="T27" y="0"/>
                  </a:cxn>
                  <a:cxn ang="0">
                    <a:pos x="T28" y="0"/>
                  </a:cxn>
                  <a:cxn ang="0">
                    <a:pos x="T29" y="0"/>
                  </a:cxn>
                  <a:cxn ang="0">
                    <a:pos x="T30" y="0"/>
                  </a:cxn>
                  <a:cxn ang="0">
                    <a:pos x="T31" y="0"/>
                  </a:cxn>
                  <a:cxn ang="0">
                    <a:pos x="T32" y="0"/>
                  </a:cxn>
                  <a:cxn ang="0">
                    <a:pos x="T33" y="0"/>
                  </a:cxn>
                  <a:cxn ang="0">
                    <a:pos x="T34" y="0"/>
                  </a:cxn>
                  <a:cxn ang="0">
                    <a:pos x="T35" y="0"/>
                  </a:cxn>
                  <a:cxn ang="0">
                    <a:pos x="T36" y="0"/>
                  </a:cxn>
                  <a:cxn ang="0">
                    <a:pos x="T37" y="0"/>
                  </a:cxn>
                  <a:cxn ang="0">
                    <a:pos x="T38" y="0"/>
                  </a:cxn>
                  <a:cxn ang="0">
                    <a:pos x="T39" y="0"/>
                  </a:cxn>
                  <a:cxn ang="0">
                    <a:pos x="T40" y="0"/>
                  </a:cxn>
                  <a:cxn ang="0">
                    <a:pos x="T41" y="0"/>
                  </a:cxn>
                  <a:cxn ang="0">
                    <a:pos x="T42" y="0"/>
                  </a:cxn>
                  <a:cxn ang="0">
                    <a:pos x="T43" y="0"/>
                  </a:cxn>
                  <a:cxn ang="0">
                    <a:pos x="T44" y="0"/>
                  </a:cxn>
                  <a:cxn ang="0">
                    <a:pos x="T45" y="0"/>
                  </a:cxn>
                  <a:cxn ang="0">
                    <a:pos x="T46" y="0"/>
                  </a:cxn>
                  <a:cxn ang="0">
                    <a:pos x="T47" y="0"/>
                  </a:cxn>
                  <a:cxn ang="0">
                    <a:pos x="T48" y="0"/>
                  </a:cxn>
                  <a:cxn ang="0">
                    <a:pos x="T49" y="0"/>
                  </a:cxn>
                  <a:cxn ang="0">
                    <a:pos x="T50" y="0"/>
                  </a:cxn>
                  <a:cxn ang="0">
                    <a:pos x="T51" y="0"/>
                  </a:cxn>
                  <a:cxn ang="0">
                    <a:pos x="T52" y="0"/>
                  </a:cxn>
                  <a:cxn ang="0">
                    <a:pos x="T53" y="0"/>
                  </a:cxn>
                  <a:cxn ang="0">
                    <a:pos x="T54" y="0"/>
                  </a:cxn>
                  <a:cxn ang="0">
                    <a:pos x="T55" y="0"/>
                  </a:cxn>
                  <a:cxn ang="0">
                    <a:pos x="T56" y="0"/>
                  </a:cxn>
                  <a:cxn ang="0">
                    <a:pos x="T57" y="0"/>
                  </a:cxn>
                  <a:cxn ang="0">
                    <a:pos x="T58" y="0"/>
                  </a:cxn>
                  <a:cxn ang="0">
                    <a:pos x="T59" y="0"/>
                  </a:cxn>
                </a:cxnLst>
                <a:rect l="0" t="0" r="r" b="b"/>
                <a:pathLst>
                  <a:path w="919">
                    <a:moveTo>
                      <a:pt x="443" y="0"/>
                    </a:moveTo>
                    <a:lnTo>
                      <a:pt x="424" y="0"/>
                    </a:lnTo>
                    <a:lnTo>
                      <a:pt x="424" y="0"/>
                    </a:lnTo>
                    <a:lnTo>
                      <a:pt x="353" y="0"/>
                    </a:lnTo>
                    <a:lnTo>
                      <a:pt x="351" y="0"/>
                    </a:lnTo>
                    <a:lnTo>
                      <a:pt x="280" y="0"/>
                    </a:lnTo>
                    <a:lnTo>
                      <a:pt x="278" y="0"/>
                    </a:lnTo>
                    <a:lnTo>
                      <a:pt x="209" y="0"/>
                    </a:lnTo>
                    <a:lnTo>
                      <a:pt x="207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3" y="0"/>
                    </a:lnTo>
                    <a:lnTo>
                      <a:pt x="65" y="0"/>
                    </a:lnTo>
                    <a:lnTo>
                      <a:pt x="134" y="0"/>
                    </a:lnTo>
                    <a:lnTo>
                      <a:pt x="136" y="0"/>
                    </a:lnTo>
                    <a:lnTo>
                      <a:pt x="207" y="0"/>
                    </a:lnTo>
                    <a:lnTo>
                      <a:pt x="209" y="0"/>
                    </a:lnTo>
                    <a:lnTo>
                      <a:pt x="278" y="0"/>
                    </a:lnTo>
                    <a:lnTo>
                      <a:pt x="280" y="0"/>
                    </a:lnTo>
                    <a:lnTo>
                      <a:pt x="351" y="0"/>
                    </a:lnTo>
                    <a:lnTo>
                      <a:pt x="353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441" y="0"/>
                    </a:lnTo>
                    <a:lnTo>
                      <a:pt x="443" y="0"/>
                    </a:lnTo>
                    <a:moveTo>
                      <a:pt x="522" y="0"/>
                    </a:moveTo>
                    <a:lnTo>
                      <a:pt x="505" y="0"/>
                    </a:lnTo>
                    <a:lnTo>
                      <a:pt x="503" y="0"/>
                    </a:lnTo>
                    <a:lnTo>
                      <a:pt x="524" y="0"/>
                    </a:lnTo>
                    <a:lnTo>
                      <a:pt x="522" y="0"/>
                    </a:lnTo>
                    <a:moveTo>
                      <a:pt x="639" y="0"/>
                    </a:moveTo>
                    <a:lnTo>
                      <a:pt x="579" y="0"/>
                    </a:lnTo>
                    <a:lnTo>
                      <a:pt x="581" y="0"/>
                    </a:lnTo>
                    <a:lnTo>
                      <a:pt x="637" y="0"/>
                    </a:lnTo>
                    <a:lnTo>
                      <a:pt x="639" y="0"/>
                    </a:lnTo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93" y="0"/>
                    </a:lnTo>
                    <a:lnTo>
                      <a:pt x="691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783" y="0"/>
                    </a:lnTo>
                    <a:lnTo>
                      <a:pt x="785" y="0"/>
                    </a:lnTo>
                    <a:lnTo>
                      <a:pt x="856" y="0"/>
                    </a:lnTo>
                    <a:lnTo>
                      <a:pt x="858" y="0"/>
                    </a:lnTo>
                    <a:lnTo>
                      <a:pt x="919" y="0"/>
                    </a:lnTo>
                    <a:lnTo>
                      <a:pt x="919" y="0"/>
                    </a:lnTo>
                    <a:lnTo>
                      <a:pt x="9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任意多边形: 形状 162">
                <a:extLst>
                  <a:ext uri="{FF2B5EF4-FFF2-40B4-BE49-F238E27FC236}">
                    <a16:creationId xmlns:a16="http://schemas.microsoft.com/office/drawing/2014/main" id="{EDBAF3BD-8736-F801-063F-AC10AEE8467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96313" y="3395663"/>
                <a:ext cx="1458913" cy="3175"/>
              </a:xfrm>
              <a:custGeom>
                <a:avLst/>
                <a:gdLst>
                  <a:gd name="T0" fmla="*/ 382 w 919"/>
                  <a:gd name="T1" fmla="*/ 0 h 2"/>
                  <a:gd name="T2" fmla="*/ 353 w 919"/>
                  <a:gd name="T3" fmla="*/ 0 h 2"/>
                  <a:gd name="T4" fmla="*/ 351 w 919"/>
                  <a:gd name="T5" fmla="*/ 0 h 2"/>
                  <a:gd name="T6" fmla="*/ 280 w 919"/>
                  <a:gd name="T7" fmla="*/ 0 h 2"/>
                  <a:gd name="T8" fmla="*/ 278 w 919"/>
                  <a:gd name="T9" fmla="*/ 0 h 2"/>
                  <a:gd name="T10" fmla="*/ 209 w 919"/>
                  <a:gd name="T11" fmla="*/ 0 h 2"/>
                  <a:gd name="T12" fmla="*/ 207 w 919"/>
                  <a:gd name="T13" fmla="*/ 0 h 2"/>
                  <a:gd name="T14" fmla="*/ 136 w 919"/>
                  <a:gd name="T15" fmla="*/ 0 h 2"/>
                  <a:gd name="T16" fmla="*/ 134 w 919"/>
                  <a:gd name="T17" fmla="*/ 0 h 2"/>
                  <a:gd name="T18" fmla="*/ 65 w 919"/>
                  <a:gd name="T19" fmla="*/ 0 h 2"/>
                  <a:gd name="T20" fmla="*/ 63 w 919"/>
                  <a:gd name="T21" fmla="*/ 0 h 2"/>
                  <a:gd name="T22" fmla="*/ 2 w 919"/>
                  <a:gd name="T23" fmla="*/ 0 h 2"/>
                  <a:gd name="T24" fmla="*/ 0 w 919"/>
                  <a:gd name="T25" fmla="*/ 0 h 2"/>
                  <a:gd name="T26" fmla="*/ 0 w 919"/>
                  <a:gd name="T27" fmla="*/ 2 h 2"/>
                  <a:gd name="T28" fmla="*/ 2 w 919"/>
                  <a:gd name="T29" fmla="*/ 2 h 2"/>
                  <a:gd name="T30" fmla="*/ 63 w 919"/>
                  <a:gd name="T31" fmla="*/ 2 h 2"/>
                  <a:gd name="T32" fmla="*/ 65 w 919"/>
                  <a:gd name="T33" fmla="*/ 2 h 2"/>
                  <a:gd name="T34" fmla="*/ 134 w 919"/>
                  <a:gd name="T35" fmla="*/ 2 h 2"/>
                  <a:gd name="T36" fmla="*/ 136 w 919"/>
                  <a:gd name="T37" fmla="*/ 2 h 2"/>
                  <a:gd name="T38" fmla="*/ 207 w 919"/>
                  <a:gd name="T39" fmla="*/ 2 h 2"/>
                  <a:gd name="T40" fmla="*/ 209 w 919"/>
                  <a:gd name="T41" fmla="*/ 2 h 2"/>
                  <a:gd name="T42" fmla="*/ 278 w 919"/>
                  <a:gd name="T43" fmla="*/ 2 h 2"/>
                  <a:gd name="T44" fmla="*/ 280 w 919"/>
                  <a:gd name="T45" fmla="*/ 2 h 2"/>
                  <a:gd name="T46" fmla="*/ 351 w 919"/>
                  <a:gd name="T47" fmla="*/ 2 h 2"/>
                  <a:gd name="T48" fmla="*/ 353 w 919"/>
                  <a:gd name="T49" fmla="*/ 2 h 2"/>
                  <a:gd name="T50" fmla="*/ 382 w 919"/>
                  <a:gd name="T51" fmla="*/ 2 h 2"/>
                  <a:gd name="T52" fmla="*/ 382 w 919"/>
                  <a:gd name="T53" fmla="*/ 0 h 2"/>
                  <a:gd name="T54" fmla="*/ 593 w 919"/>
                  <a:gd name="T55" fmla="*/ 0 h 2"/>
                  <a:gd name="T56" fmla="*/ 568 w 919"/>
                  <a:gd name="T57" fmla="*/ 0 h 2"/>
                  <a:gd name="T58" fmla="*/ 568 w 919"/>
                  <a:gd name="T59" fmla="*/ 0 h 2"/>
                  <a:gd name="T60" fmla="*/ 497 w 919"/>
                  <a:gd name="T61" fmla="*/ 0 h 2"/>
                  <a:gd name="T62" fmla="*/ 495 w 919"/>
                  <a:gd name="T63" fmla="*/ 0 h 2"/>
                  <a:gd name="T64" fmla="*/ 430 w 919"/>
                  <a:gd name="T65" fmla="*/ 0 h 2"/>
                  <a:gd name="T66" fmla="*/ 428 w 919"/>
                  <a:gd name="T67" fmla="*/ 2 h 2"/>
                  <a:gd name="T68" fmla="*/ 495 w 919"/>
                  <a:gd name="T69" fmla="*/ 2 h 2"/>
                  <a:gd name="T70" fmla="*/ 497 w 919"/>
                  <a:gd name="T71" fmla="*/ 2 h 2"/>
                  <a:gd name="T72" fmla="*/ 568 w 919"/>
                  <a:gd name="T73" fmla="*/ 2 h 2"/>
                  <a:gd name="T74" fmla="*/ 568 w 919"/>
                  <a:gd name="T75" fmla="*/ 2 h 2"/>
                  <a:gd name="T76" fmla="*/ 595 w 919"/>
                  <a:gd name="T77" fmla="*/ 2 h 2"/>
                  <a:gd name="T78" fmla="*/ 593 w 919"/>
                  <a:gd name="T79" fmla="*/ 0 h 2"/>
                  <a:gd name="T80" fmla="*/ 919 w 919"/>
                  <a:gd name="T81" fmla="*/ 0 h 2"/>
                  <a:gd name="T82" fmla="*/ 919 w 919"/>
                  <a:gd name="T83" fmla="*/ 0 h 2"/>
                  <a:gd name="T84" fmla="*/ 858 w 919"/>
                  <a:gd name="T85" fmla="*/ 0 h 2"/>
                  <a:gd name="T86" fmla="*/ 856 w 919"/>
                  <a:gd name="T87" fmla="*/ 0 h 2"/>
                  <a:gd name="T88" fmla="*/ 785 w 919"/>
                  <a:gd name="T89" fmla="*/ 0 h 2"/>
                  <a:gd name="T90" fmla="*/ 783 w 919"/>
                  <a:gd name="T91" fmla="*/ 0 h 2"/>
                  <a:gd name="T92" fmla="*/ 712 w 919"/>
                  <a:gd name="T93" fmla="*/ 0 h 2"/>
                  <a:gd name="T94" fmla="*/ 712 w 919"/>
                  <a:gd name="T95" fmla="*/ 0 h 2"/>
                  <a:gd name="T96" fmla="*/ 641 w 919"/>
                  <a:gd name="T97" fmla="*/ 0 h 2"/>
                  <a:gd name="T98" fmla="*/ 639 w 919"/>
                  <a:gd name="T99" fmla="*/ 0 h 2"/>
                  <a:gd name="T100" fmla="*/ 620 w 919"/>
                  <a:gd name="T101" fmla="*/ 0 h 2"/>
                  <a:gd name="T102" fmla="*/ 618 w 919"/>
                  <a:gd name="T103" fmla="*/ 2 h 2"/>
                  <a:gd name="T104" fmla="*/ 639 w 919"/>
                  <a:gd name="T105" fmla="*/ 2 h 2"/>
                  <a:gd name="T106" fmla="*/ 641 w 919"/>
                  <a:gd name="T107" fmla="*/ 2 h 2"/>
                  <a:gd name="T108" fmla="*/ 712 w 919"/>
                  <a:gd name="T109" fmla="*/ 2 h 2"/>
                  <a:gd name="T110" fmla="*/ 712 w 919"/>
                  <a:gd name="T111" fmla="*/ 2 h 2"/>
                  <a:gd name="T112" fmla="*/ 783 w 919"/>
                  <a:gd name="T113" fmla="*/ 2 h 2"/>
                  <a:gd name="T114" fmla="*/ 785 w 919"/>
                  <a:gd name="T115" fmla="*/ 2 h 2"/>
                  <a:gd name="T116" fmla="*/ 856 w 919"/>
                  <a:gd name="T117" fmla="*/ 2 h 2"/>
                  <a:gd name="T118" fmla="*/ 858 w 919"/>
                  <a:gd name="T119" fmla="*/ 2 h 2"/>
                  <a:gd name="T120" fmla="*/ 919 w 919"/>
                  <a:gd name="T121" fmla="*/ 2 h 2"/>
                  <a:gd name="T122" fmla="*/ 919 w 919"/>
                  <a:gd name="T123" fmla="*/ 2 h 2"/>
                  <a:gd name="T124" fmla="*/ 919 w 919"/>
                  <a:gd name="T1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9" h="2">
                    <a:moveTo>
                      <a:pt x="382" y="0"/>
                    </a:moveTo>
                    <a:lnTo>
                      <a:pt x="353" y="0"/>
                    </a:lnTo>
                    <a:lnTo>
                      <a:pt x="351" y="0"/>
                    </a:lnTo>
                    <a:lnTo>
                      <a:pt x="280" y="0"/>
                    </a:lnTo>
                    <a:lnTo>
                      <a:pt x="278" y="0"/>
                    </a:lnTo>
                    <a:lnTo>
                      <a:pt x="209" y="0"/>
                    </a:lnTo>
                    <a:lnTo>
                      <a:pt x="207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3" y="2"/>
                    </a:lnTo>
                    <a:lnTo>
                      <a:pt x="65" y="2"/>
                    </a:lnTo>
                    <a:lnTo>
                      <a:pt x="134" y="2"/>
                    </a:lnTo>
                    <a:lnTo>
                      <a:pt x="136" y="2"/>
                    </a:lnTo>
                    <a:lnTo>
                      <a:pt x="207" y="2"/>
                    </a:lnTo>
                    <a:lnTo>
                      <a:pt x="209" y="2"/>
                    </a:lnTo>
                    <a:lnTo>
                      <a:pt x="278" y="2"/>
                    </a:lnTo>
                    <a:lnTo>
                      <a:pt x="280" y="2"/>
                    </a:lnTo>
                    <a:lnTo>
                      <a:pt x="351" y="2"/>
                    </a:lnTo>
                    <a:lnTo>
                      <a:pt x="353" y="2"/>
                    </a:lnTo>
                    <a:lnTo>
                      <a:pt x="382" y="2"/>
                    </a:lnTo>
                    <a:lnTo>
                      <a:pt x="382" y="0"/>
                    </a:lnTo>
                    <a:close/>
                    <a:moveTo>
                      <a:pt x="593" y="0"/>
                    </a:move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30" y="0"/>
                    </a:lnTo>
                    <a:lnTo>
                      <a:pt x="428" y="2"/>
                    </a:lnTo>
                    <a:lnTo>
                      <a:pt x="495" y="2"/>
                    </a:lnTo>
                    <a:lnTo>
                      <a:pt x="497" y="2"/>
                    </a:lnTo>
                    <a:lnTo>
                      <a:pt x="568" y="2"/>
                    </a:lnTo>
                    <a:lnTo>
                      <a:pt x="568" y="2"/>
                    </a:lnTo>
                    <a:lnTo>
                      <a:pt x="595" y="2"/>
                    </a:lnTo>
                    <a:lnTo>
                      <a:pt x="593" y="0"/>
                    </a:lnTo>
                    <a:close/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41" y="0"/>
                    </a:lnTo>
                    <a:lnTo>
                      <a:pt x="639" y="0"/>
                    </a:lnTo>
                    <a:lnTo>
                      <a:pt x="620" y="0"/>
                    </a:lnTo>
                    <a:lnTo>
                      <a:pt x="618" y="2"/>
                    </a:lnTo>
                    <a:lnTo>
                      <a:pt x="639" y="2"/>
                    </a:lnTo>
                    <a:lnTo>
                      <a:pt x="641" y="2"/>
                    </a:lnTo>
                    <a:lnTo>
                      <a:pt x="712" y="2"/>
                    </a:lnTo>
                    <a:lnTo>
                      <a:pt x="712" y="2"/>
                    </a:lnTo>
                    <a:lnTo>
                      <a:pt x="783" y="2"/>
                    </a:lnTo>
                    <a:lnTo>
                      <a:pt x="785" y="2"/>
                    </a:lnTo>
                    <a:lnTo>
                      <a:pt x="856" y="2"/>
                    </a:lnTo>
                    <a:lnTo>
                      <a:pt x="858" y="2"/>
                    </a:lnTo>
                    <a:lnTo>
                      <a:pt x="919" y="2"/>
                    </a:lnTo>
                    <a:lnTo>
                      <a:pt x="919" y="2"/>
                    </a:lnTo>
                    <a:lnTo>
                      <a:pt x="919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任意多边形: 形状 163">
                <a:extLst>
                  <a:ext uri="{FF2B5EF4-FFF2-40B4-BE49-F238E27FC236}">
                    <a16:creationId xmlns:a16="http://schemas.microsoft.com/office/drawing/2014/main" id="{94BCBF2C-864A-F480-EDB5-2551421EF6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96313" y="3395663"/>
                <a:ext cx="1458913" cy="3175"/>
              </a:xfrm>
              <a:custGeom>
                <a:avLst/>
                <a:gdLst>
                  <a:gd name="T0" fmla="*/ 382 w 919"/>
                  <a:gd name="T1" fmla="*/ 0 h 2"/>
                  <a:gd name="T2" fmla="*/ 353 w 919"/>
                  <a:gd name="T3" fmla="*/ 0 h 2"/>
                  <a:gd name="T4" fmla="*/ 351 w 919"/>
                  <a:gd name="T5" fmla="*/ 0 h 2"/>
                  <a:gd name="T6" fmla="*/ 280 w 919"/>
                  <a:gd name="T7" fmla="*/ 0 h 2"/>
                  <a:gd name="T8" fmla="*/ 278 w 919"/>
                  <a:gd name="T9" fmla="*/ 0 h 2"/>
                  <a:gd name="T10" fmla="*/ 209 w 919"/>
                  <a:gd name="T11" fmla="*/ 0 h 2"/>
                  <a:gd name="T12" fmla="*/ 207 w 919"/>
                  <a:gd name="T13" fmla="*/ 0 h 2"/>
                  <a:gd name="T14" fmla="*/ 136 w 919"/>
                  <a:gd name="T15" fmla="*/ 0 h 2"/>
                  <a:gd name="T16" fmla="*/ 134 w 919"/>
                  <a:gd name="T17" fmla="*/ 0 h 2"/>
                  <a:gd name="T18" fmla="*/ 65 w 919"/>
                  <a:gd name="T19" fmla="*/ 0 h 2"/>
                  <a:gd name="T20" fmla="*/ 63 w 919"/>
                  <a:gd name="T21" fmla="*/ 0 h 2"/>
                  <a:gd name="T22" fmla="*/ 2 w 919"/>
                  <a:gd name="T23" fmla="*/ 0 h 2"/>
                  <a:gd name="T24" fmla="*/ 0 w 919"/>
                  <a:gd name="T25" fmla="*/ 0 h 2"/>
                  <a:gd name="T26" fmla="*/ 0 w 919"/>
                  <a:gd name="T27" fmla="*/ 2 h 2"/>
                  <a:gd name="T28" fmla="*/ 2 w 919"/>
                  <a:gd name="T29" fmla="*/ 2 h 2"/>
                  <a:gd name="T30" fmla="*/ 63 w 919"/>
                  <a:gd name="T31" fmla="*/ 2 h 2"/>
                  <a:gd name="T32" fmla="*/ 65 w 919"/>
                  <a:gd name="T33" fmla="*/ 2 h 2"/>
                  <a:gd name="T34" fmla="*/ 134 w 919"/>
                  <a:gd name="T35" fmla="*/ 2 h 2"/>
                  <a:gd name="T36" fmla="*/ 136 w 919"/>
                  <a:gd name="T37" fmla="*/ 2 h 2"/>
                  <a:gd name="T38" fmla="*/ 207 w 919"/>
                  <a:gd name="T39" fmla="*/ 2 h 2"/>
                  <a:gd name="T40" fmla="*/ 209 w 919"/>
                  <a:gd name="T41" fmla="*/ 2 h 2"/>
                  <a:gd name="T42" fmla="*/ 278 w 919"/>
                  <a:gd name="T43" fmla="*/ 2 h 2"/>
                  <a:gd name="T44" fmla="*/ 280 w 919"/>
                  <a:gd name="T45" fmla="*/ 2 h 2"/>
                  <a:gd name="T46" fmla="*/ 351 w 919"/>
                  <a:gd name="T47" fmla="*/ 2 h 2"/>
                  <a:gd name="T48" fmla="*/ 353 w 919"/>
                  <a:gd name="T49" fmla="*/ 2 h 2"/>
                  <a:gd name="T50" fmla="*/ 382 w 919"/>
                  <a:gd name="T51" fmla="*/ 2 h 2"/>
                  <a:gd name="T52" fmla="*/ 382 w 919"/>
                  <a:gd name="T53" fmla="*/ 0 h 2"/>
                  <a:gd name="T54" fmla="*/ 593 w 919"/>
                  <a:gd name="T55" fmla="*/ 0 h 2"/>
                  <a:gd name="T56" fmla="*/ 568 w 919"/>
                  <a:gd name="T57" fmla="*/ 0 h 2"/>
                  <a:gd name="T58" fmla="*/ 568 w 919"/>
                  <a:gd name="T59" fmla="*/ 0 h 2"/>
                  <a:gd name="T60" fmla="*/ 497 w 919"/>
                  <a:gd name="T61" fmla="*/ 0 h 2"/>
                  <a:gd name="T62" fmla="*/ 495 w 919"/>
                  <a:gd name="T63" fmla="*/ 0 h 2"/>
                  <a:gd name="T64" fmla="*/ 430 w 919"/>
                  <a:gd name="T65" fmla="*/ 0 h 2"/>
                  <a:gd name="T66" fmla="*/ 428 w 919"/>
                  <a:gd name="T67" fmla="*/ 2 h 2"/>
                  <a:gd name="T68" fmla="*/ 495 w 919"/>
                  <a:gd name="T69" fmla="*/ 2 h 2"/>
                  <a:gd name="T70" fmla="*/ 497 w 919"/>
                  <a:gd name="T71" fmla="*/ 2 h 2"/>
                  <a:gd name="T72" fmla="*/ 568 w 919"/>
                  <a:gd name="T73" fmla="*/ 2 h 2"/>
                  <a:gd name="T74" fmla="*/ 568 w 919"/>
                  <a:gd name="T75" fmla="*/ 2 h 2"/>
                  <a:gd name="T76" fmla="*/ 595 w 919"/>
                  <a:gd name="T77" fmla="*/ 2 h 2"/>
                  <a:gd name="T78" fmla="*/ 593 w 919"/>
                  <a:gd name="T79" fmla="*/ 0 h 2"/>
                  <a:gd name="T80" fmla="*/ 919 w 919"/>
                  <a:gd name="T81" fmla="*/ 0 h 2"/>
                  <a:gd name="T82" fmla="*/ 919 w 919"/>
                  <a:gd name="T83" fmla="*/ 0 h 2"/>
                  <a:gd name="T84" fmla="*/ 858 w 919"/>
                  <a:gd name="T85" fmla="*/ 0 h 2"/>
                  <a:gd name="T86" fmla="*/ 856 w 919"/>
                  <a:gd name="T87" fmla="*/ 0 h 2"/>
                  <a:gd name="T88" fmla="*/ 785 w 919"/>
                  <a:gd name="T89" fmla="*/ 0 h 2"/>
                  <a:gd name="T90" fmla="*/ 783 w 919"/>
                  <a:gd name="T91" fmla="*/ 0 h 2"/>
                  <a:gd name="T92" fmla="*/ 712 w 919"/>
                  <a:gd name="T93" fmla="*/ 0 h 2"/>
                  <a:gd name="T94" fmla="*/ 712 w 919"/>
                  <a:gd name="T95" fmla="*/ 0 h 2"/>
                  <a:gd name="T96" fmla="*/ 641 w 919"/>
                  <a:gd name="T97" fmla="*/ 0 h 2"/>
                  <a:gd name="T98" fmla="*/ 639 w 919"/>
                  <a:gd name="T99" fmla="*/ 0 h 2"/>
                  <a:gd name="T100" fmla="*/ 620 w 919"/>
                  <a:gd name="T101" fmla="*/ 0 h 2"/>
                  <a:gd name="T102" fmla="*/ 618 w 919"/>
                  <a:gd name="T103" fmla="*/ 2 h 2"/>
                  <a:gd name="T104" fmla="*/ 639 w 919"/>
                  <a:gd name="T105" fmla="*/ 2 h 2"/>
                  <a:gd name="T106" fmla="*/ 641 w 919"/>
                  <a:gd name="T107" fmla="*/ 2 h 2"/>
                  <a:gd name="T108" fmla="*/ 712 w 919"/>
                  <a:gd name="T109" fmla="*/ 2 h 2"/>
                  <a:gd name="T110" fmla="*/ 712 w 919"/>
                  <a:gd name="T111" fmla="*/ 2 h 2"/>
                  <a:gd name="T112" fmla="*/ 783 w 919"/>
                  <a:gd name="T113" fmla="*/ 2 h 2"/>
                  <a:gd name="T114" fmla="*/ 785 w 919"/>
                  <a:gd name="T115" fmla="*/ 2 h 2"/>
                  <a:gd name="T116" fmla="*/ 856 w 919"/>
                  <a:gd name="T117" fmla="*/ 2 h 2"/>
                  <a:gd name="T118" fmla="*/ 858 w 919"/>
                  <a:gd name="T119" fmla="*/ 2 h 2"/>
                  <a:gd name="T120" fmla="*/ 919 w 919"/>
                  <a:gd name="T121" fmla="*/ 2 h 2"/>
                  <a:gd name="T122" fmla="*/ 919 w 919"/>
                  <a:gd name="T123" fmla="*/ 2 h 2"/>
                  <a:gd name="T124" fmla="*/ 919 w 919"/>
                  <a:gd name="T1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9" h="2">
                    <a:moveTo>
                      <a:pt x="382" y="0"/>
                    </a:moveTo>
                    <a:lnTo>
                      <a:pt x="353" y="0"/>
                    </a:lnTo>
                    <a:lnTo>
                      <a:pt x="351" y="0"/>
                    </a:lnTo>
                    <a:lnTo>
                      <a:pt x="280" y="0"/>
                    </a:lnTo>
                    <a:lnTo>
                      <a:pt x="278" y="0"/>
                    </a:lnTo>
                    <a:lnTo>
                      <a:pt x="209" y="0"/>
                    </a:lnTo>
                    <a:lnTo>
                      <a:pt x="207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3" y="2"/>
                    </a:lnTo>
                    <a:lnTo>
                      <a:pt x="65" y="2"/>
                    </a:lnTo>
                    <a:lnTo>
                      <a:pt x="134" y="2"/>
                    </a:lnTo>
                    <a:lnTo>
                      <a:pt x="136" y="2"/>
                    </a:lnTo>
                    <a:lnTo>
                      <a:pt x="207" y="2"/>
                    </a:lnTo>
                    <a:lnTo>
                      <a:pt x="209" y="2"/>
                    </a:lnTo>
                    <a:lnTo>
                      <a:pt x="278" y="2"/>
                    </a:lnTo>
                    <a:lnTo>
                      <a:pt x="280" y="2"/>
                    </a:lnTo>
                    <a:lnTo>
                      <a:pt x="351" y="2"/>
                    </a:lnTo>
                    <a:lnTo>
                      <a:pt x="353" y="2"/>
                    </a:lnTo>
                    <a:lnTo>
                      <a:pt x="382" y="2"/>
                    </a:lnTo>
                    <a:lnTo>
                      <a:pt x="382" y="0"/>
                    </a:lnTo>
                    <a:moveTo>
                      <a:pt x="593" y="0"/>
                    </a:move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30" y="0"/>
                    </a:lnTo>
                    <a:lnTo>
                      <a:pt x="428" y="2"/>
                    </a:lnTo>
                    <a:lnTo>
                      <a:pt x="495" y="2"/>
                    </a:lnTo>
                    <a:lnTo>
                      <a:pt x="497" y="2"/>
                    </a:lnTo>
                    <a:lnTo>
                      <a:pt x="568" y="2"/>
                    </a:lnTo>
                    <a:lnTo>
                      <a:pt x="568" y="2"/>
                    </a:lnTo>
                    <a:lnTo>
                      <a:pt x="595" y="2"/>
                    </a:lnTo>
                    <a:lnTo>
                      <a:pt x="593" y="0"/>
                    </a:lnTo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41" y="0"/>
                    </a:lnTo>
                    <a:lnTo>
                      <a:pt x="639" y="0"/>
                    </a:lnTo>
                    <a:lnTo>
                      <a:pt x="620" y="0"/>
                    </a:lnTo>
                    <a:lnTo>
                      <a:pt x="618" y="2"/>
                    </a:lnTo>
                    <a:lnTo>
                      <a:pt x="639" y="2"/>
                    </a:lnTo>
                    <a:lnTo>
                      <a:pt x="641" y="2"/>
                    </a:lnTo>
                    <a:lnTo>
                      <a:pt x="712" y="2"/>
                    </a:lnTo>
                    <a:lnTo>
                      <a:pt x="712" y="2"/>
                    </a:lnTo>
                    <a:lnTo>
                      <a:pt x="783" y="2"/>
                    </a:lnTo>
                    <a:lnTo>
                      <a:pt x="785" y="2"/>
                    </a:lnTo>
                    <a:lnTo>
                      <a:pt x="856" y="2"/>
                    </a:lnTo>
                    <a:lnTo>
                      <a:pt x="858" y="2"/>
                    </a:lnTo>
                    <a:lnTo>
                      <a:pt x="919" y="2"/>
                    </a:lnTo>
                    <a:lnTo>
                      <a:pt x="919" y="2"/>
                    </a:lnTo>
                    <a:lnTo>
                      <a:pt x="9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任意多边形: 形状 164">
                <a:extLst>
                  <a:ext uri="{FF2B5EF4-FFF2-40B4-BE49-F238E27FC236}">
                    <a16:creationId xmlns:a16="http://schemas.microsoft.com/office/drawing/2014/main" id="{9B6F2747-2B10-0CEA-68EE-0DD395A9C9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96313" y="3505200"/>
                <a:ext cx="1458913" cy="3175"/>
              </a:xfrm>
              <a:custGeom>
                <a:avLst/>
                <a:gdLst>
                  <a:gd name="T0" fmla="*/ 213 w 919"/>
                  <a:gd name="T1" fmla="*/ 0 h 2"/>
                  <a:gd name="T2" fmla="*/ 209 w 919"/>
                  <a:gd name="T3" fmla="*/ 0 h 2"/>
                  <a:gd name="T4" fmla="*/ 207 w 919"/>
                  <a:gd name="T5" fmla="*/ 0 h 2"/>
                  <a:gd name="T6" fmla="*/ 136 w 919"/>
                  <a:gd name="T7" fmla="*/ 0 h 2"/>
                  <a:gd name="T8" fmla="*/ 134 w 919"/>
                  <a:gd name="T9" fmla="*/ 0 h 2"/>
                  <a:gd name="T10" fmla="*/ 65 w 919"/>
                  <a:gd name="T11" fmla="*/ 0 h 2"/>
                  <a:gd name="T12" fmla="*/ 63 w 919"/>
                  <a:gd name="T13" fmla="*/ 0 h 2"/>
                  <a:gd name="T14" fmla="*/ 2 w 919"/>
                  <a:gd name="T15" fmla="*/ 0 h 2"/>
                  <a:gd name="T16" fmla="*/ 0 w 919"/>
                  <a:gd name="T17" fmla="*/ 0 h 2"/>
                  <a:gd name="T18" fmla="*/ 0 w 919"/>
                  <a:gd name="T19" fmla="*/ 2 h 2"/>
                  <a:gd name="T20" fmla="*/ 2 w 919"/>
                  <a:gd name="T21" fmla="*/ 2 h 2"/>
                  <a:gd name="T22" fmla="*/ 63 w 919"/>
                  <a:gd name="T23" fmla="*/ 2 h 2"/>
                  <a:gd name="T24" fmla="*/ 65 w 919"/>
                  <a:gd name="T25" fmla="*/ 2 h 2"/>
                  <a:gd name="T26" fmla="*/ 134 w 919"/>
                  <a:gd name="T27" fmla="*/ 2 h 2"/>
                  <a:gd name="T28" fmla="*/ 136 w 919"/>
                  <a:gd name="T29" fmla="*/ 2 h 2"/>
                  <a:gd name="T30" fmla="*/ 207 w 919"/>
                  <a:gd name="T31" fmla="*/ 2 h 2"/>
                  <a:gd name="T32" fmla="*/ 209 w 919"/>
                  <a:gd name="T33" fmla="*/ 2 h 2"/>
                  <a:gd name="T34" fmla="*/ 211 w 919"/>
                  <a:gd name="T35" fmla="*/ 2 h 2"/>
                  <a:gd name="T36" fmla="*/ 213 w 919"/>
                  <a:gd name="T37" fmla="*/ 0 h 2"/>
                  <a:gd name="T38" fmla="*/ 345 w 919"/>
                  <a:gd name="T39" fmla="*/ 0 h 2"/>
                  <a:gd name="T40" fmla="*/ 280 w 919"/>
                  <a:gd name="T41" fmla="*/ 0 h 2"/>
                  <a:gd name="T42" fmla="*/ 278 w 919"/>
                  <a:gd name="T43" fmla="*/ 0 h 2"/>
                  <a:gd name="T44" fmla="*/ 240 w 919"/>
                  <a:gd name="T45" fmla="*/ 0 h 2"/>
                  <a:gd name="T46" fmla="*/ 242 w 919"/>
                  <a:gd name="T47" fmla="*/ 2 h 2"/>
                  <a:gd name="T48" fmla="*/ 278 w 919"/>
                  <a:gd name="T49" fmla="*/ 2 h 2"/>
                  <a:gd name="T50" fmla="*/ 280 w 919"/>
                  <a:gd name="T51" fmla="*/ 2 h 2"/>
                  <a:gd name="T52" fmla="*/ 345 w 919"/>
                  <a:gd name="T53" fmla="*/ 2 h 2"/>
                  <a:gd name="T54" fmla="*/ 345 w 919"/>
                  <a:gd name="T55" fmla="*/ 0 h 2"/>
                  <a:gd name="T56" fmla="*/ 919 w 919"/>
                  <a:gd name="T57" fmla="*/ 0 h 2"/>
                  <a:gd name="T58" fmla="*/ 919 w 919"/>
                  <a:gd name="T59" fmla="*/ 0 h 2"/>
                  <a:gd name="T60" fmla="*/ 858 w 919"/>
                  <a:gd name="T61" fmla="*/ 0 h 2"/>
                  <a:gd name="T62" fmla="*/ 856 w 919"/>
                  <a:gd name="T63" fmla="*/ 0 h 2"/>
                  <a:gd name="T64" fmla="*/ 785 w 919"/>
                  <a:gd name="T65" fmla="*/ 0 h 2"/>
                  <a:gd name="T66" fmla="*/ 783 w 919"/>
                  <a:gd name="T67" fmla="*/ 0 h 2"/>
                  <a:gd name="T68" fmla="*/ 712 w 919"/>
                  <a:gd name="T69" fmla="*/ 0 h 2"/>
                  <a:gd name="T70" fmla="*/ 712 w 919"/>
                  <a:gd name="T71" fmla="*/ 0 h 2"/>
                  <a:gd name="T72" fmla="*/ 641 w 919"/>
                  <a:gd name="T73" fmla="*/ 0 h 2"/>
                  <a:gd name="T74" fmla="*/ 639 w 919"/>
                  <a:gd name="T75" fmla="*/ 0 h 2"/>
                  <a:gd name="T76" fmla="*/ 568 w 919"/>
                  <a:gd name="T77" fmla="*/ 0 h 2"/>
                  <a:gd name="T78" fmla="*/ 568 w 919"/>
                  <a:gd name="T79" fmla="*/ 0 h 2"/>
                  <a:gd name="T80" fmla="*/ 497 w 919"/>
                  <a:gd name="T81" fmla="*/ 0 h 2"/>
                  <a:gd name="T82" fmla="*/ 495 w 919"/>
                  <a:gd name="T83" fmla="*/ 0 h 2"/>
                  <a:gd name="T84" fmla="*/ 424 w 919"/>
                  <a:gd name="T85" fmla="*/ 0 h 2"/>
                  <a:gd name="T86" fmla="*/ 424 w 919"/>
                  <a:gd name="T87" fmla="*/ 0 h 2"/>
                  <a:gd name="T88" fmla="*/ 393 w 919"/>
                  <a:gd name="T89" fmla="*/ 0 h 2"/>
                  <a:gd name="T90" fmla="*/ 393 w 919"/>
                  <a:gd name="T91" fmla="*/ 2 h 2"/>
                  <a:gd name="T92" fmla="*/ 424 w 919"/>
                  <a:gd name="T93" fmla="*/ 2 h 2"/>
                  <a:gd name="T94" fmla="*/ 424 w 919"/>
                  <a:gd name="T95" fmla="*/ 2 h 2"/>
                  <a:gd name="T96" fmla="*/ 495 w 919"/>
                  <a:gd name="T97" fmla="*/ 2 h 2"/>
                  <a:gd name="T98" fmla="*/ 497 w 919"/>
                  <a:gd name="T99" fmla="*/ 2 h 2"/>
                  <a:gd name="T100" fmla="*/ 568 w 919"/>
                  <a:gd name="T101" fmla="*/ 2 h 2"/>
                  <a:gd name="T102" fmla="*/ 568 w 919"/>
                  <a:gd name="T103" fmla="*/ 2 h 2"/>
                  <a:gd name="T104" fmla="*/ 639 w 919"/>
                  <a:gd name="T105" fmla="*/ 2 h 2"/>
                  <a:gd name="T106" fmla="*/ 641 w 919"/>
                  <a:gd name="T107" fmla="*/ 2 h 2"/>
                  <a:gd name="T108" fmla="*/ 712 w 919"/>
                  <a:gd name="T109" fmla="*/ 2 h 2"/>
                  <a:gd name="T110" fmla="*/ 712 w 919"/>
                  <a:gd name="T111" fmla="*/ 2 h 2"/>
                  <a:gd name="T112" fmla="*/ 783 w 919"/>
                  <a:gd name="T113" fmla="*/ 2 h 2"/>
                  <a:gd name="T114" fmla="*/ 785 w 919"/>
                  <a:gd name="T115" fmla="*/ 2 h 2"/>
                  <a:gd name="T116" fmla="*/ 856 w 919"/>
                  <a:gd name="T117" fmla="*/ 2 h 2"/>
                  <a:gd name="T118" fmla="*/ 858 w 919"/>
                  <a:gd name="T119" fmla="*/ 2 h 2"/>
                  <a:gd name="T120" fmla="*/ 919 w 919"/>
                  <a:gd name="T121" fmla="*/ 2 h 2"/>
                  <a:gd name="T122" fmla="*/ 919 w 919"/>
                  <a:gd name="T123" fmla="*/ 2 h 2"/>
                  <a:gd name="T124" fmla="*/ 919 w 919"/>
                  <a:gd name="T1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9" h="2">
                    <a:moveTo>
                      <a:pt x="213" y="0"/>
                    </a:moveTo>
                    <a:lnTo>
                      <a:pt x="209" y="0"/>
                    </a:lnTo>
                    <a:lnTo>
                      <a:pt x="207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3" y="2"/>
                    </a:lnTo>
                    <a:lnTo>
                      <a:pt x="65" y="2"/>
                    </a:lnTo>
                    <a:lnTo>
                      <a:pt x="134" y="2"/>
                    </a:lnTo>
                    <a:lnTo>
                      <a:pt x="136" y="2"/>
                    </a:lnTo>
                    <a:lnTo>
                      <a:pt x="207" y="2"/>
                    </a:lnTo>
                    <a:lnTo>
                      <a:pt x="209" y="2"/>
                    </a:lnTo>
                    <a:lnTo>
                      <a:pt x="211" y="2"/>
                    </a:lnTo>
                    <a:lnTo>
                      <a:pt x="213" y="0"/>
                    </a:lnTo>
                    <a:close/>
                    <a:moveTo>
                      <a:pt x="345" y="0"/>
                    </a:moveTo>
                    <a:lnTo>
                      <a:pt x="280" y="0"/>
                    </a:lnTo>
                    <a:lnTo>
                      <a:pt x="278" y="0"/>
                    </a:lnTo>
                    <a:lnTo>
                      <a:pt x="240" y="0"/>
                    </a:lnTo>
                    <a:lnTo>
                      <a:pt x="242" y="2"/>
                    </a:lnTo>
                    <a:lnTo>
                      <a:pt x="278" y="2"/>
                    </a:lnTo>
                    <a:lnTo>
                      <a:pt x="280" y="2"/>
                    </a:lnTo>
                    <a:lnTo>
                      <a:pt x="345" y="2"/>
                    </a:lnTo>
                    <a:lnTo>
                      <a:pt x="345" y="0"/>
                    </a:lnTo>
                    <a:close/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41" y="0"/>
                    </a:lnTo>
                    <a:lnTo>
                      <a:pt x="639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393" y="0"/>
                    </a:lnTo>
                    <a:lnTo>
                      <a:pt x="393" y="2"/>
                    </a:lnTo>
                    <a:lnTo>
                      <a:pt x="424" y="2"/>
                    </a:lnTo>
                    <a:lnTo>
                      <a:pt x="424" y="2"/>
                    </a:lnTo>
                    <a:lnTo>
                      <a:pt x="495" y="2"/>
                    </a:lnTo>
                    <a:lnTo>
                      <a:pt x="497" y="2"/>
                    </a:lnTo>
                    <a:lnTo>
                      <a:pt x="568" y="2"/>
                    </a:lnTo>
                    <a:lnTo>
                      <a:pt x="568" y="2"/>
                    </a:lnTo>
                    <a:lnTo>
                      <a:pt x="639" y="2"/>
                    </a:lnTo>
                    <a:lnTo>
                      <a:pt x="641" y="2"/>
                    </a:lnTo>
                    <a:lnTo>
                      <a:pt x="712" y="2"/>
                    </a:lnTo>
                    <a:lnTo>
                      <a:pt x="712" y="2"/>
                    </a:lnTo>
                    <a:lnTo>
                      <a:pt x="783" y="2"/>
                    </a:lnTo>
                    <a:lnTo>
                      <a:pt x="785" y="2"/>
                    </a:lnTo>
                    <a:lnTo>
                      <a:pt x="856" y="2"/>
                    </a:lnTo>
                    <a:lnTo>
                      <a:pt x="858" y="2"/>
                    </a:lnTo>
                    <a:lnTo>
                      <a:pt x="919" y="2"/>
                    </a:lnTo>
                    <a:lnTo>
                      <a:pt x="919" y="2"/>
                    </a:lnTo>
                    <a:lnTo>
                      <a:pt x="919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任意多边形: 形状 165">
                <a:extLst>
                  <a:ext uri="{FF2B5EF4-FFF2-40B4-BE49-F238E27FC236}">
                    <a16:creationId xmlns:a16="http://schemas.microsoft.com/office/drawing/2014/main" id="{EC517696-7938-D4E2-EBC2-886CE75EFE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96313" y="3505200"/>
                <a:ext cx="1458913" cy="3175"/>
              </a:xfrm>
              <a:custGeom>
                <a:avLst/>
                <a:gdLst>
                  <a:gd name="T0" fmla="*/ 213 w 919"/>
                  <a:gd name="T1" fmla="*/ 0 h 2"/>
                  <a:gd name="T2" fmla="*/ 209 w 919"/>
                  <a:gd name="T3" fmla="*/ 0 h 2"/>
                  <a:gd name="T4" fmla="*/ 207 w 919"/>
                  <a:gd name="T5" fmla="*/ 0 h 2"/>
                  <a:gd name="T6" fmla="*/ 136 w 919"/>
                  <a:gd name="T7" fmla="*/ 0 h 2"/>
                  <a:gd name="T8" fmla="*/ 134 w 919"/>
                  <a:gd name="T9" fmla="*/ 0 h 2"/>
                  <a:gd name="T10" fmla="*/ 65 w 919"/>
                  <a:gd name="T11" fmla="*/ 0 h 2"/>
                  <a:gd name="T12" fmla="*/ 63 w 919"/>
                  <a:gd name="T13" fmla="*/ 0 h 2"/>
                  <a:gd name="T14" fmla="*/ 2 w 919"/>
                  <a:gd name="T15" fmla="*/ 0 h 2"/>
                  <a:gd name="T16" fmla="*/ 0 w 919"/>
                  <a:gd name="T17" fmla="*/ 0 h 2"/>
                  <a:gd name="T18" fmla="*/ 0 w 919"/>
                  <a:gd name="T19" fmla="*/ 2 h 2"/>
                  <a:gd name="T20" fmla="*/ 2 w 919"/>
                  <a:gd name="T21" fmla="*/ 2 h 2"/>
                  <a:gd name="T22" fmla="*/ 63 w 919"/>
                  <a:gd name="T23" fmla="*/ 2 h 2"/>
                  <a:gd name="T24" fmla="*/ 65 w 919"/>
                  <a:gd name="T25" fmla="*/ 2 h 2"/>
                  <a:gd name="T26" fmla="*/ 134 w 919"/>
                  <a:gd name="T27" fmla="*/ 2 h 2"/>
                  <a:gd name="T28" fmla="*/ 136 w 919"/>
                  <a:gd name="T29" fmla="*/ 2 h 2"/>
                  <a:gd name="T30" fmla="*/ 207 w 919"/>
                  <a:gd name="T31" fmla="*/ 2 h 2"/>
                  <a:gd name="T32" fmla="*/ 209 w 919"/>
                  <a:gd name="T33" fmla="*/ 2 h 2"/>
                  <a:gd name="T34" fmla="*/ 211 w 919"/>
                  <a:gd name="T35" fmla="*/ 2 h 2"/>
                  <a:gd name="T36" fmla="*/ 213 w 919"/>
                  <a:gd name="T37" fmla="*/ 0 h 2"/>
                  <a:gd name="T38" fmla="*/ 345 w 919"/>
                  <a:gd name="T39" fmla="*/ 0 h 2"/>
                  <a:gd name="T40" fmla="*/ 280 w 919"/>
                  <a:gd name="T41" fmla="*/ 0 h 2"/>
                  <a:gd name="T42" fmla="*/ 278 w 919"/>
                  <a:gd name="T43" fmla="*/ 0 h 2"/>
                  <a:gd name="T44" fmla="*/ 240 w 919"/>
                  <a:gd name="T45" fmla="*/ 0 h 2"/>
                  <a:gd name="T46" fmla="*/ 242 w 919"/>
                  <a:gd name="T47" fmla="*/ 2 h 2"/>
                  <a:gd name="T48" fmla="*/ 278 w 919"/>
                  <a:gd name="T49" fmla="*/ 2 h 2"/>
                  <a:gd name="T50" fmla="*/ 280 w 919"/>
                  <a:gd name="T51" fmla="*/ 2 h 2"/>
                  <a:gd name="T52" fmla="*/ 345 w 919"/>
                  <a:gd name="T53" fmla="*/ 2 h 2"/>
                  <a:gd name="T54" fmla="*/ 345 w 919"/>
                  <a:gd name="T55" fmla="*/ 0 h 2"/>
                  <a:gd name="T56" fmla="*/ 919 w 919"/>
                  <a:gd name="T57" fmla="*/ 0 h 2"/>
                  <a:gd name="T58" fmla="*/ 919 w 919"/>
                  <a:gd name="T59" fmla="*/ 0 h 2"/>
                  <a:gd name="T60" fmla="*/ 858 w 919"/>
                  <a:gd name="T61" fmla="*/ 0 h 2"/>
                  <a:gd name="T62" fmla="*/ 856 w 919"/>
                  <a:gd name="T63" fmla="*/ 0 h 2"/>
                  <a:gd name="T64" fmla="*/ 785 w 919"/>
                  <a:gd name="T65" fmla="*/ 0 h 2"/>
                  <a:gd name="T66" fmla="*/ 783 w 919"/>
                  <a:gd name="T67" fmla="*/ 0 h 2"/>
                  <a:gd name="T68" fmla="*/ 712 w 919"/>
                  <a:gd name="T69" fmla="*/ 0 h 2"/>
                  <a:gd name="T70" fmla="*/ 712 w 919"/>
                  <a:gd name="T71" fmla="*/ 0 h 2"/>
                  <a:gd name="T72" fmla="*/ 641 w 919"/>
                  <a:gd name="T73" fmla="*/ 0 h 2"/>
                  <a:gd name="T74" fmla="*/ 639 w 919"/>
                  <a:gd name="T75" fmla="*/ 0 h 2"/>
                  <a:gd name="T76" fmla="*/ 568 w 919"/>
                  <a:gd name="T77" fmla="*/ 0 h 2"/>
                  <a:gd name="T78" fmla="*/ 568 w 919"/>
                  <a:gd name="T79" fmla="*/ 0 h 2"/>
                  <a:gd name="T80" fmla="*/ 497 w 919"/>
                  <a:gd name="T81" fmla="*/ 0 h 2"/>
                  <a:gd name="T82" fmla="*/ 495 w 919"/>
                  <a:gd name="T83" fmla="*/ 0 h 2"/>
                  <a:gd name="T84" fmla="*/ 424 w 919"/>
                  <a:gd name="T85" fmla="*/ 0 h 2"/>
                  <a:gd name="T86" fmla="*/ 424 w 919"/>
                  <a:gd name="T87" fmla="*/ 0 h 2"/>
                  <a:gd name="T88" fmla="*/ 393 w 919"/>
                  <a:gd name="T89" fmla="*/ 0 h 2"/>
                  <a:gd name="T90" fmla="*/ 393 w 919"/>
                  <a:gd name="T91" fmla="*/ 2 h 2"/>
                  <a:gd name="T92" fmla="*/ 424 w 919"/>
                  <a:gd name="T93" fmla="*/ 2 h 2"/>
                  <a:gd name="T94" fmla="*/ 424 w 919"/>
                  <a:gd name="T95" fmla="*/ 2 h 2"/>
                  <a:gd name="T96" fmla="*/ 495 w 919"/>
                  <a:gd name="T97" fmla="*/ 2 h 2"/>
                  <a:gd name="T98" fmla="*/ 497 w 919"/>
                  <a:gd name="T99" fmla="*/ 2 h 2"/>
                  <a:gd name="T100" fmla="*/ 568 w 919"/>
                  <a:gd name="T101" fmla="*/ 2 h 2"/>
                  <a:gd name="T102" fmla="*/ 568 w 919"/>
                  <a:gd name="T103" fmla="*/ 2 h 2"/>
                  <a:gd name="T104" fmla="*/ 639 w 919"/>
                  <a:gd name="T105" fmla="*/ 2 h 2"/>
                  <a:gd name="T106" fmla="*/ 641 w 919"/>
                  <a:gd name="T107" fmla="*/ 2 h 2"/>
                  <a:gd name="T108" fmla="*/ 712 w 919"/>
                  <a:gd name="T109" fmla="*/ 2 h 2"/>
                  <a:gd name="T110" fmla="*/ 712 w 919"/>
                  <a:gd name="T111" fmla="*/ 2 h 2"/>
                  <a:gd name="T112" fmla="*/ 783 w 919"/>
                  <a:gd name="T113" fmla="*/ 2 h 2"/>
                  <a:gd name="T114" fmla="*/ 785 w 919"/>
                  <a:gd name="T115" fmla="*/ 2 h 2"/>
                  <a:gd name="T116" fmla="*/ 856 w 919"/>
                  <a:gd name="T117" fmla="*/ 2 h 2"/>
                  <a:gd name="T118" fmla="*/ 858 w 919"/>
                  <a:gd name="T119" fmla="*/ 2 h 2"/>
                  <a:gd name="T120" fmla="*/ 919 w 919"/>
                  <a:gd name="T121" fmla="*/ 2 h 2"/>
                  <a:gd name="T122" fmla="*/ 919 w 919"/>
                  <a:gd name="T123" fmla="*/ 2 h 2"/>
                  <a:gd name="T124" fmla="*/ 919 w 919"/>
                  <a:gd name="T1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9" h="2">
                    <a:moveTo>
                      <a:pt x="213" y="0"/>
                    </a:moveTo>
                    <a:lnTo>
                      <a:pt x="209" y="0"/>
                    </a:lnTo>
                    <a:lnTo>
                      <a:pt x="207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3" y="2"/>
                    </a:lnTo>
                    <a:lnTo>
                      <a:pt x="65" y="2"/>
                    </a:lnTo>
                    <a:lnTo>
                      <a:pt x="134" y="2"/>
                    </a:lnTo>
                    <a:lnTo>
                      <a:pt x="136" y="2"/>
                    </a:lnTo>
                    <a:lnTo>
                      <a:pt x="207" y="2"/>
                    </a:lnTo>
                    <a:lnTo>
                      <a:pt x="209" y="2"/>
                    </a:lnTo>
                    <a:lnTo>
                      <a:pt x="211" y="2"/>
                    </a:lnTo>
                    <a:lnTo>
                      <a:pt x="213" y="0"/>
                    </a:lnTo>
                    <a:moveTo>
                      <a:pt x="345" y="0"/>
                    </a:moveTo>
                    <a:lnTo>
                      <a:pt x="280" y="0"/>
                    </a:lnTo>
                    <a:lnTo>
                      <a:pt x="278" y="0"/>
                    </a:lnTo>
                    <a:lnTo>
                      <a:pt x="240" y="0"/>
                    </a:lnTo>
                    <a:lnTo>
                      <a:pt x="242" y="2"/>
                    </a:lnTo>
                    <a:lnTo>
                      <a:pt x="278" y="2"/>
                    </a:lnTo>
                    <a:lnTo>
                      <a:pt x="280" y="2"/>
                    </a:lnTo>
                    <a:lnTo>
                      <a:pt x="345" y="2"/>
                    </a:lnTo>
                    <a:lnTo>
                      <a:pt x="345" y="0"/>
                    </a:lnTo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41" y="0"/>
                    </a:lnTo>
                    <a:lnTo>
                      <a:pt x="639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393" y="0"/>
                    </a:lnTo>
                    <a:lnTo>
                      <a:pt x="393" y="2"/>
                    </a:lnTo>
                    <a:lnTo>
                      <a:pt x="424" y="2"/>
                    </a:lnTo>
                    <a:lnTo>
                      <a:pt x="424" y="2"/>
                    </a:lnTo>
                    <a:lnTo>
                      <a:pt x="495" y="2"/>
                    </a:lnTo>
                    <a:lnTo>
                      <a:pt x="497" y="2"/>
                    </a:lnTo>
                    <a:lnTo>
                      <a:pt x="568" y="2"/>
                    </a:lnTo>
                    <a:lnTo>
                      <a:pt x="568" y="2"/>
                    </a:lnTo>
                    <a:lnTo>
                      <a:pt x="639" y="2"/>
                    </a:lnTo>
                    <a:lnTo>
                      <a:pt x="641" y="2"/>
                    </a:lnTo>
                    <a:lnTo>
                      <a:pt x="712" y="2"/>
                    </a:lnTo>
                    <a:lnTo>
                      <a:pt x="712" y="2"/>
                    </a:lnTo>
                    <a:lnTo>
                      <a:pt x="783" y="2"/>
                    </a:lnTo>
                    <a:lnTo>
                      <a:pt x="785" y="2"/>
                    </a:lnTo>
                    <a:lnTo>
                      <a:pt x="856" y="2"/>
                    </a:lnTo>
                    <a:lnTo>
                      <a:pt x="858" y="2"/>
                    </a:lnTo>
                    <a:lnTo>
                      <a:pt x="919" y="2"/>
                    </a:lnTo>
                    <a:lnTo>
                      <a:pt x="919" y="2"/>
                    </a:lnTo>
                    <a:lnTo>
                      <a:pt x="9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任意多边形: 形状 166">
                <a:extLst>
                  <a:ext uri="{FF2B5EF4-FFF2-40B4-BE49-F238E27FC236}">
                    <a16:creationId xmlns:a16="http://schemas.microsoft.com/office/drawing/2014/main" id="{DA457DE5-671B-7268-8D78-67861DE183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96313" y="3616325"/>
                <a:ext cx="1458913" cy="3175"/>
              </a:xfrm>
              <a:custGeom>
                <a:avLst/>
                <a:gdLst>
                  <a:gd name="T0" fmla="*/ 173 w 919"/>
                  <a:gd name="T1" fmla="*/ 0 h 2"/>
                  <a:gd name="T2" fmla="*/ 136 w 919"/>
                  <a:gd name="T3" fmla="*/ 0 h 2"/>
                  <a:gd name="T4" fmla="*/ 134 w 919"/>
                  <a:gd name="T5" fmla="*/ 0 h 2"/>
                  <a:gd name="T6" fmla="*/ 65 w 919"/>
                  <a:gd name="T7" fmla="*/ 0 h 2"/>
                  <a:gd name="T8" fmla="*/ 63 w 919"/>
                  <a:gd name="T9" fmla="*/ 0 h 2"/>
                  <a:gd name="T10" fmla="*/ 2 w 919"/>
                  <a:gd name="T11" fmla="*/ 0 h 2"/>
                  <a:gd name="T12" fmla="*/ 0 w 919"/>
                  <a:gd name="T13" fmla="*/ 0 h 2"/>
                  <a:gd name="T14" fmla="*/ 0 w 919"/>
                  <a:gd name="T15" fmla="*/ 2 h 2"/>
                  <a:gd name="T16" fmla="*/ 2 w 919"/>
                  <a:gd name="T17" fmla="*/ 2 h 2"/>
                  <a:gd name="T18" fmla="*/ 63 w 919"/>
                  <a:gd name="T19" fmla="*/ 2 h 2"/>
                  <a:gd name="T20" fmla="*/ 65 w 919"/>
                  <a:gd name="T21" fmla="*/ 2 h 2"/>
                  <a:gd name="T22" fmla="*/ 134 w 919"/>
                  <a:gd name="T23" fmla="*/ 2 h 2"/>
                  <a:gd name="T24" fmla="*/ 136 w 919"/>
                  <a:gd name="T25" fmla="*/ 2 h 2"/>
                  <a:gd name="T26" fmla="*/ 171 w 919"/>
                  <a:gd name="T27" fmla="*/ 2 h 2"/>
                  <a:gd name="T28" fmla="*/ 173 w 919"/>
                  <a:gd name="T29" fmla="*/ 0 h 2"/>
                  <a:gd name="T30" fmla="*/ 251 w 919"/>
                  <a:gd name="T31" fmla="*/ 0 h 2"/>
                  <a:gd name="T32" fmla="*/ 217 w 919"/>
                  <a:gd name="T33" fmla="*/ 0 h 2"/>
                  <a:gd name="T34" fmla="*/ 217 w 919"/>
                  <a:gd name="T35" fmla="*/ 2 h 2"/>
                  <a:gd name="T36" fmla="*/ 253 w 919"/>
                  <a:gd name="T37" fmla="*/ 2 h 2"/>
                  <a:gd name="T38" fmla="*/ 251 w 919"/>
                  <a:gd name="T39" fmla="*/ 0 h 2"/>
                  <a:gd name="T40" fmla="*/ 309 w 919"/>
                  <a:gd name="T41" fmla="*/ 0 h 2"/>
                  <a:gd name="T42" fmla="*/ 307 w 919"/>
                  <a:gd name="T43" fmla="*/ 0 h 2"/>
                  <a:gd name="T44" fmla="*/ 309 w 919"/>
                  <a:gd name="T45" fmla="*/ 0 h 2"/>
                  <a:gd name="T46" fmla="*/ 309 w 919"/>
                  <a:gd name="T47" fmla="*/ 0 h 2"/>
                  <a:gd name="T48" fmla="*/ 919 w 919"/>
                  <a:gd name="T49" fmla="*/ 0 h 2"/>
                  <a:gd name="T50" fmla="*/ 919 w 919"/>
                  <a:gd name="T51" fmla="*/ 0 h 2"/>
                  <a:gd name="T52" fmla="*/ 858 w 919"/>
                  <a:gd name="T53" fmla="*/ 0 h 2"/>
                  <a:gd name="T54" fmla="*/ 856 w 919"/>
                  <a:gd name="T55" fmla="*/ 0 h 2"/>
                  <a:gd name="T56" fmla="*/ 785 w 919"/>
                  <a:gd name="T57" fmla="*/ 0 h 2"/>
                  <a:gd name="T58" fmla="*/ 783 w 919"/>
                  <a:gd name="T59" fmla="*/ 0 h 2"/>
                  <a:gd name="T60" fmla="*/ 712 w 919"/>
                  <a:gd name="T61" fmla="*/ 0 h 2"/>
                  <a:gd name="T62" fmla="*/ 712 w 919"/>
                  <a:gd name="T63" fmla="*/ 0 h 2"/>
                  <a:gd name="T64" fmla="*/ 641 w 919"/>
                  <a:gd name="T65" fmla="*/ 0 h 2"/>
                  <a:gd name="T66" fmla="*/ 639 w 919"/>
                  <a:gd name="T67" fmla="*/ 0 h 2"/>
                  <a:gd name="T68" fmla="*/ 568 w 919"/>
                  <a:gd name="T69" fmla="*/ 0 h 2"/>
                  <a:gd name="T70" fmla="*/ 568 w 919"/>
                  <a:gd name="T71" fmla="*/ 0 h 2"/>
                  <a:gd name="T72" fmla="*/ 497 w 919"/>
                  <a:gd name="T73" fmla="*/ 0 h 2"/>
                  <a:gd name="T74" fmla="*/ 495 w 919"/>
                  <a:gd name="T75" fmla="*/ 0 h 2"/>
                  <a:gd name="T76" fmla="*/ 424 w 919"/>
                  <a:gd name="T77" fmla="*/ 0 h 2"/>
                  <a:gd name="T78" fmla="*/ 424 w 919"/>
                  <a:gd name="T79" fmla="*/ 0 h 2"/>
                  <a:gd name="T80" fmla="*/ 359 w 919"/>
                  <a:gd name="T81" fmla="*/ 0 h 2"/>
                  <a:gd name="T82" fmla="*/ 359 w 919"/>
                  <a:gd name="T83" fmla="*/ 2 h 2"/>
                  <a:gd name="T84" fmla="*/ 424 w 919"/>
                  <a:gd name="T85" fmla="*/ 2 h 2"/>
                  <a:gd name="T86" fmla="*/ 424 w 919"/>
                  <a:gd name="T87" fmla="*/ 2 h 2"/>
                  <a:gd name="T88" fmla="*/ 495 w 919"/>
                  <a:gd name="T89" fmla="*/ 2 h 2"/>
                  <a:gd name="T90" fmla="*/ 497 w 919"/>
                  <a:gd name="T91" fmla="*/ 2 h 2"/>
                  <a:gd name="T92" fmla="*/ 568 w 919"/>
                  <a:gd name="T93" fmla="*/ 2 h 2"/>
                  <a:gd name="T94" fmla="*/ 568 w 919"/>
                  <a:gd name="T95" fmla="*/ 2 h 2"/>
                  <a:gd name="T96" fmla="*/ 639 w 919"/>
                  <a:gd name="T97" fmla="*/ 2 h 2"/>
                  <a:gd name="T98" fmla="*/ 641 w 919"/>
                  <a:gd name="T99" fmla="*/ 2 h 2"/>
                  <a:gd name="T100" fmla="*/ 712 w 919"/>
                  <a:gd name="T101" fmla="*/ 2 h 2"/>
                  <a:gd name="T102" fmla="*/ 712 w 919"/>
                  <a:gd name="T103" fmla="*/ 2 h 2"/>
                  <a:gd name="T104" fmla="*/ 783 w 919"/>
                  <a:gd name="T105" fmla="*/ 2 h 2"/>
                  <a:gd name="T106" fmla="*/ 785 w 919"/>
                  <a:gd name="T107" fmla="*/ 2 h 2"/>
                  <a:gd name="T108" fmla="*/ 856 w 919"/>
                  <a:gd name="T109" fmla="*/ 2 h 2"/>
                  <a:gd name="T110" fmla="*/ 858 w 919"/>
                  <a:gd name="T111" fmla="*/ 2 h 2"/>
                  <a:gd name="T112" fmla="*/ 919 w 919"/>
                  <a:gd name="T113" fmla="*/ 2 h 2"/>
                  <a:gd name="T114" fmla="*/ 919 w 919"/>
                  <a:gd name="T115" fmla="*/ 2 h 2"/>
                  <a:gd name="T116" fmla="*/ 919 w 919"/>
                  <a:gd name="T1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19" h="2">
                    <a:moveTo>
                      <a:pt x="173" y="0"/>
                    </a:move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3" y="2"/>
                    </a:lnTo>
                    <a:lnTo>
                      <a:pt x="65" y="2"/>
                    </a:lnTo>
                    <a:lnTo>
                      <a:pt x="134" y="2"/>
                    </a:lnTo>
                    <a:lnTo>
                      <a:pt x="136" y="2"/>
                    </a:lnTo>
                    <a:lnTo>
                      <a:pt x="171" y="2"/>
                    </a:lnTo>
                    <a:lnTo>
                      <a:pt x="173" y="0"/>
                    </a:lnTo>
                    <a:close/>
                    <a:moveTo>
                      <a:pt x="251" y="0"/>
                    </a:moveTo>
                    <a:lnTo>
                      <a:pt x="217" y="0"/>
                    </a:lnTo>
                    <a:lnTo>
                      <a:pt x="217" y="2"/>
                    </a:lnTo>
                    <a:lnTo>
                      <a:pt x="253" y="2"/>
                    </a:lnTo>
                    <a:lnTo>
                      <a:pt x="251" y="0"/>
                    </a:lnTo>
                    <a:close/>
                    <a:moveTo>
                      <a:pt x="309" y="0"/>
                    </a:moveTo>
                    <a:lnTo>
                      <a:pt x="307" y="0"/>
                    </a:lnTo>
                    <a:lnTo>
                      <a:pt x="309" y="0"/>
                    </a:lnTo>
                    <a:lnTo>
                      <a:pt x="309" y="0"/>
                    </a:lnTo>
                    <a:close/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41" y="0"/>
                    </a:lnTo>
                    <a:lnTo>
                      <a:pt x="639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359" y="0"/>
                    </a:lnTo>
                    <a:lnTo>
                      <a:pt x="359" y="2"/>
                    </a:lnTo>
                    <a:lnTo>
                      <a:pt x="424" y="2"/>
                    </a:lnTo>
                    <a:lnTo>
                      <a:pt x="424" y="2"/>
                    </a:lnTo>
                    <a:lnTo>
                      <a:pt x="495" y="2"/>
                    </a:lnTo>
                    <a:lnTo>
                      <a:pt x="497" y="2"/>
                    </a:lnTo>
                    <a:lnTo>
                      <a:pt x="568" y="2"/>
                    </a:lnTo>
                    <a:lnTo>
                      <a:pt x="568" y="2"/>
                    </a:lnTo>
                    <a:lnTo>
                      <a:pt x="639" y="2"/>
                    </a:lnTo>
                    <a:lnTo>
                      <a:pt x="641" y="2"/>
                    </a:lnTo>
                    <a:lnTo>
                      <a:pt x="712" y="2"/>
                    </a:lnTo>
                    <a:lnTo>
                      <a:pt x="712" y="2"/>
                    </a:lnTo>
                    <a:lnTo>
                      <a:pt x="783" y="2"/>
                    </a:lnTo>
                    <a:lnTo>
                      <a:pt x="785" y="2"/>
                    </a:lnTo>
                    <a:lnTo>
                      <a:pt x="856" y="2"/>
                    </a:lnTo>
                    <a:lnTo>
                      <a:pt x="858" y="2"/>
                    </a:lnTo>
                    <a:lnTo>
                      <a:pt x="919" y="2"/>
                    </a:lnTo>
                    <a:lnTo>
                      <a:pt x="919" y="2"/>
                    </a:lnTo>
                    <a:lnTo>
                      <a:pt x="919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任意多边形: 形状 167">
                <a:extLst>
                  <a:ext uri="{FF2B5EF4-FFF2-40B4-BE49-F238E27FC236}">
                    <a16:creationId xmlns:a16="http://schemas.microsoft.com/office/drawing/2014/main" id="{952CB6B7-FF3E-55CD-E494-1B6E8DFC7D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96313" y="3616325"/>
                <a:ext cx="1458913" cy="3175"/>
              </a:xfrm>
              <a:custGeom>
                <a:avLst/>
                <a:gdLst>
                  <a:gd name="T0" fmla="*/ 173 w 919"/>
                  <a:gd name="T1" fmla="*/ 0 h 2"/>
                  <a:gd name="T2" fmla="*/ 136 w 919"/>
                  <a:gd name="T3" fmla="*/ 0 h 2"/>
                  <a:gd name="T4" fmla="*/ 134 w 919"/>
                  <a:gd name="T5" fmla="*/ 0 h 2"/>
                  <a:gd name="T6" fmla="*/ 65 w 919"/>
                  <a:gd name="T7" fmla="*/ 0 h 2"/>
                  <a:gd name="T8" fmla="*/ 63 w 919"/>
                  <a:gd name="T9" fmla="*/ 0 h 2"/>
                  <a:gd name="T10" fmla="*/ 2 w 919"/>
                  <a:gd name="T11" fmla="*/ 0 h 2"/>
                  <a:gd name="T12" fmla="*/ 0 w 919"/>
                  <a:gd name="T13" fmla="*/ 0 h 2"/>
                  <a:gd name="T14" fmla="*/ 0 w 919"/>
                  <a:gd name="T15" fmla="*/ 2 h 2"/>
                  <a:gd name="T16" fmla="*/ 2 w 919"/>
                  <a:gd name="T17" fmla="*/ 2 h 2"/>
                  <a:gd name="T18" fmla="*/ 63 w 919"/>
                  <a:gd name="T19" fmla="*/ 2 h 2"/>
                  <a:gd name="T20" fmla="*/ 65 w 919"/>
                  <a:gd name="T21" fmla="*/ 2 h 2"/>
                  <a:gd name="T22" fmla="*/ 134 w 919"/>
                  <a:gd name="T23" fmla="*/ 2 h 2"/>
                  <a:gd name="T24" fmla="*/ 136 w 919"/>
                  <a:gd name="T25" fmla="*/ 2 h 2"/>
                  <a:gd name="T26" fmla="*/ 171 w 919"/>
                  <a:gd name="T27" fmla="*/ 2 h 2"/>
                  <a:gd name="T28" fmla="*/ 173 w 919"/>
                  <a:gd name="T29" fmla="*/ 0 h 2"/>
                  <a:gd name="T30" fmla="*/ 251 w 919"/>
                  <a:gd name="T31" fmla="*/ 0 h 2"/>
                  <a:gd name="T32" fmla="*/ 217 w 919"/>
                  <a:gd name="T33" fmla="*/ 0 h 2"/>
                  <a:gd name="T34" fmla="*/ 217 w 919"/>
                  <a:gd name="T35" fmla="*/ 2 h 2"/>
                  <a:gd name="T36" fmla="*/ 253 w 919"/>
                  <a:gd name="T37" fmla="*/ 2 h 2"/>
                  <a:gd name="T38" fmla="*/ 251 w 919"/>
                  <a:gd name="T39" fmla="*/ 0 h 2"/>
                  <a:gd name="T40" fmla="*/ 309 w 919"/>
                  <a:gd name="T41" fmla="*/ 0 h 2"/>
                  <a:gd name="T42" fmla="*/ 307 w 919"/>
                  <a:gd name="T43" fmla="*/ 0 h 2"/>
                  <a:gd name="T44" fmla="*/ 309 w 919"/>
                  <a:gd name="T45" fmla="*/ 0 h 2"/>
                  <a:gd name="T46" fmla="*/ 309 w 919"/>
                  <a:gd name="T47" fmla="*/ 0 h 2"/>
                  <a:gd name="T48" fmla="*/ 919 w 919"/>
                  <a:gd name="T49" fmla="*/ 0 h 2"/>
                  <a:gd name="T50" fmla="*/ 919 w 919"/>
                  <a:gd name="T51" fmla="*/ 0 h 2"/>
                  <a:gd name="T52" fmla="*/ 858 w 919"/>
                  <a:gd name="T53" fmla="*/ 0 h 2"/>
                  <a:gd name="T54" fmla="*/ 856 w 919"/>
                  <a:gd name="T55" fmla="*/ 0 h 2"/>
                  <a:gd name="T56" fmla="*/ 785 w 919"/>
                  <a:gd name="T57" fmla="*/ 0 h 2"/>
                  <a:gd name="T58" fmla="*/ 783 w 919"/>
                  <a:gd name="T59" fmla="*/ 0 h 2"/>
                  <a:gd name="T60" fmla="*/ 712 w 919"/>
                  <a:gd name="T61" fmla="*/ 0 h 2"/>
                  <a:gd name="T62" fmla="*/ 712 w 919"/>
                  <a:gd name="T63" fmla="*/ 0 h 2"/>
                  <a:gd name="T64" fmla="*/ 641 w 919"/>
                  <a:gd name="T65" fmla="*/ 0 h 2"/>
                  <a:gd name="T66" fmla="*/ 639 w 919"/>
                  <a:gd name="T67" fmla="*/ 0 h 2"/>
                  <a:gd name="T68" fmla="*/ 568 w 919"/>
                  <a:gd name="T69" fmla="*/ 0 h 2"/>
                  <a:gd name="T70" fmla="*/ 568 w 919"/>
                  <a:gd name="T71" fmla="*/ 0 h 2"/>
                  <a:gd name="T72" fmla="*/ 497 w 919"/>
                  <a:gd name="T73" fmla="*/ 0 h 2"/>
                  <a:gd name="T74" fmla="*/ 495 w 919"/>
                  <a:gd name="T75" fmla="*/ 0 h 2"/>
                  <a:gd name="T76" fmla="*/ 424 w 919"/>
                  <a:gd name="T77" fmla="*/ 0 h 2"/>
                  <a:gd name="T78" fmla="*/ 424 w 919"/>
                  <a:gd name="T79" fmla="*/ 0 h 2"/>
                  <a:gd name="T80" fmla="*/ 359 w 919"/>
                  <a:gd name="T81" fmla="*/ 0 h 2"/>
                  <a:gd name="T82" fmla="*/ 359 w 919"/>
                  <a:gd name="T83" fmla="*/ 2 h 2"/>
                  <a:gd name="T84" fmla="*/ 424 w 919"/>
                  <a:gd name="T85" fmla="*/ 2 h 2"/>
                  <a:gd name="T86" fmla="*/ 424 w 919"/>
                  <a:gd name="T87" fmla="*/ 2 h 2"/>
                  <a:gd name="T88" fmla="*/ 495 w 919"/>
                  <a:gd name="T89" fmla="*/ 2 h 2"/>
                  <a:gd name="T90" fmla="*/ 497 w 919"/>
                  <a:gd name="T91" fmla="*/ 2 h 2"/>
                  <a:gd name="T92" fmla="*/ 568 w 919"/>
                  <a:gd name="T93" fmla="*/ 2 h 2"/>
                  <a:gd name="T94" fmla="*/ 568 w 919"/>
                  <a:gd name="T95" fmla="*/ 2 h 2"/>
                  <a:gd name="T96" fmla="*/ 639 w 919"/>
                  <a:gd name="T97" fmla="*/ 2 h 2"/>
                  <a:gd name="T98" fmla="*/ 641 w 919"/>
                  <a:gd name="T99" fmla="*/ 2 h 2"/>
                  <a:gd name="T100" fmla="*/ 712 w 919"/>
                  <a:gd name="T101" fmla="*/ 2 h 2"/>
                  <a:gd name="T102" fmla="*/ 712 w 919"/>
                  <a:gd name="T103" fmla="*/ 2 h 2"/>
                  <a:gd name="T104" fmla="*/ 783 w 919"/>
                  <a:gd name="T105" fmla="*/ 2 h 2"/>
                  <a:gd name="T106" fmla="*/ 785 w 919"/>
                  <a:gd name="T107" fmla="*/ 2 h 2"/>
                  <a:gd name="T108" fmla="*/ 856 w 919"/>
                  <a:gd name="T109" fmla="*/ 2 h 2"/>
                  <a:gd name="T110" fmla="*/ 858 w 919"/>
                  <a:gd name="T111" fmla="*/ 2 h 2"/>
                  <a:gd name="T112" fmla="*/ 919 w 919"/>
                  <a:gd name="T113" fmla="*/ 2 h 2"/>
                  <a:gd name="T114" fmla="*/ 919 w 919"/>
                  <a:gd name="T115" fmla="*/ 2 h 2"/>
                  <a:gd name="T116" fmla="*/ 919 w 919"/>
                  <a:gd name="T1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19" h="2">
                    <a:moveTo>
                      <a:pt x="173" y="0"/>
                    </a:move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3" y="2"/>
                    </a:lnTo>
                    <a:lnTo>
                      <a:pt x="65" y="2"/>
                    </a:lnTo>
                    <a:lnTo>
                      <a:pt x="134" y="2"/>
                    </a:lnTo>
                    <a:lnTo>
                      <a:pt x="136" y="2"/>
                    </a:lnTo>
                    <a:lnTo>
                      <a:pt x="171" y="2"/>
                    </a:lnTo>
                    <a:lnTo>
                      <a:pt x="173" y="0"/>
                    </a:lnTo>
                    <a:moveTo>
                      <a:pt x="251" y="0"/>
                    </a:moveTo>
                    <a:lnTo>
                      <a:pt x="217" y="0"/>
                    </a:lnTo>
                    <a:lnTo>
                      <a:pt x="217" y="2"/>
                    </a:lnTo>
                    <a:lnTo>
                      <a:pt x="253" y="2"/>
                    </a:lnTo>
                    <a:lnTo>
                      <a:pt x="251" y="0"/>
                    </a:lnTo>
                    <a:moveTo>
                      <a:pt x="309" y="0"/>
                    </a:moveTo>
                    <a:lnTo>
                      <a:pt x="307" y="0"/>
                    </a:lnTo>
                    <a:lnTo>
                      <a:pt x="309" y="0"/>
                    </a:lnTo>
                    <a:lnTo>
                      <a:pt x="309" y="0"/>
                    </a:lnTo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41" y="0"/>
                    </a:lnTo>
                    <a:lnTo>
                      <a:pt x="639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359" y="0"/>
                    </a:lnTo>
                    <a:lnTo>
                      <a:pt x="359" y="2"/>
                    </a:lnTo>
                    <a:lnTo>
                      <a:pt x="424" y="2"/>
                    </a:lnTo>
                    <a:lnTo>
                      <a:pt x="424" y="2"/>
                    </a:lnTo>
                    <a:lnTo>
                      <a:pt x="495" y="2"/>
                    </a:lnTo>
                    <a:lnTo>
                      <a:pt x="497" y="2"/>
                    </a:lnTo>
                    <a:lnTo>
                      <a:pt x="568" y="2"/>
                    </a:lnTo>
                    <a:lnTo>
                      <a:pt x="568" y="2"/>
                    </a:lnTo>
                    <a:lnTo>
                      <a:pt x="639" y="2"/>
                    </a:lnTo>
                    <a:lnTo>
                      <a:pt x="641" y="2"/>
                    </a:lnTo>
                    <a:lnTo>
                      <a:pt x="712" y="2"/>
                    </a:lnTo>
                    <a:lnTo>
                      <a:pt x="712" y="2"/>
                    </a:lnTo>
                    <a:lnTo>
                      <a:pt x="783" y="2"/>
                    </a:lnTo>
                    <a:lnTo>
                      <a:pt x="785" y="2"/>
                    </a:lnTo>
                    <a:lnTo>
                      <a:pt x="856" y="2"/>
                    </a:lnTo>
                    <a:lnTo>
                      <a:pt x="858" y="2"/>
                    </a:lnTo>
                    <a:lnTo>
                      <a:pt x="919" y="2"/>
                    </a:lnTo>
                    <a:lnTo>
                      <a:pt x="919" y="2"/>
                    </a:lnTo>
                    <a:lnTo>
                      <a:pt x="9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任意多边形: 形状 168">
                <a:extLst>
                  <a:ext uri="{FF2B5EF4-FFF2-40B4-BE49-F238E27FC236}">
                    <a16:creationId xmlns:a16="http://schemas.microsoft.com/office/drawing/2014/main" id="{3E8BC1D3-52A9-5854-DD3F-A4E384846F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96313" y="3725863"/>
                <a:ext cx="1458913" cy="3175"/>
              </a:xfrm>
              <a:custGeom>
                <a:avLst/>
                <a:gdLst>
                  <a:gd name="T0" fmla="*/ 132 w 919"/>
                  <a:gd name="T1" fmla="*/ 0 h 2"/>
                  <a:gd name="T2" fmla="*/ 65 w 919"/>
                  <a:gd name="T3" fmla="*/ 0 h 2"/>
                  <a:gd name="T4" fmla="*/ 63 w 919"/>
                  <a:gd name="T5" fmla="*/ 0 h 2"/>
                  <a:gd name="T6" fmla="*/ 2 w 919"/>
                  <a:gd name="T7" fmla="*/ 0 h 2"/>
                  <a:gd name="T8" fmla="*/ 0 w 919"/>
                  <a:gd name="T9" fmla="*/ 0 h 2"/>
                  <a:gd name="T10" fmla="*/ 0 w 919"/>
                  <a:gd name="T11" fmla="*/ 2 h 2"/>
                  <a:gd name="T12" fmla="*/ 2 w 919"/>
                  <a:gd name="T13" fmla="*/ 2 h 2"/>
                  <a:gd name="T14" fmla="*/ 63 w 919"/>
                  <a:gd name="T15" fmla="*/ 2 h 2"/>
                  <a:gd name="T16" fmla="*/ 65 w 919"/>
                  <a:gd name="T17" fmla="*/ 2 h 2"/>
                  <a:gd name="T18" fmla="*/ 130 w 919"/>
                  <a:gd name="T19" fmla="*/ 2 h 2"/>
                  <a:gd name="T20" fmla="*/ 132 w 919"/>
                  <a:gd name="T21" fmla="*/ 0 h 2"/>
                  <a:gd name="T22" fmla="*/ 316 w 919"/>
                  <a:gd name="T23" fmla="*/ 0 h 2"/>
                  <a:gd name="T24" fmla="*/ 280 w 919"/>
                  <a:gd name="T25" fmla="*/ 0 h 2"/>
                  <a:gd name="T26" fmla="*/ 278 w 919"/>
                  <a:gd name="T27" fmla="*/ 0 h 2"/>
                  <a:gd name="T28" fmla="*/ 209 w 919"/>
                  <a:gd name="T29" fmla="*/ 0 h 2"/>
                  <a:gd name="T30" fmla="*/ 207 w 919"/>
                  <a:gd name="T31" fmla="*/ 0 h 2"/>
                  <a:gd name="T32" fmla="*/ 182 w 919"/>
                  <a:gd name="T33" fmla="*/ 0 h 2"/>
                  <a:gd name="T34" fmla="*/ 180 w 919"/>
                  <a:gd name="T35" fmla="*/ 2 h 2"/>
                  <a:gd name="T36" fmla="*/ 207 w 919"/>
                  <a:gd name="T37" fmla="*/ 2 h 2"/>
                  <a:gd name="T38" fmla="*/ 209 w 919"/>
                  <a:gd name="T39" fmla="*/ 2 h 2"/>
                  <a:gd name="T40" fmla="*/ 278 w 919"/>
                  <a:gd name="T41" fmla="*/ 2 h 2"/>
                  <a:gd name="T42" fmla="*/ 280 w 919"/>
                  <a:gd name="T43" fmla="*/ 2 h 2"/>
                  <a:gd name="T44" fmla="*/ 318 w 919"/>
                  <a:gd name="T45" fmla="*/ 2 h 2"/>
                  <a:gd name="T46" fmla="*/ 316 w 919"/>
                  <a:gd name="T47" fmla="*/ 0 h 2"/>
                  <a:gd name="T48" fmla="*/ 919 w 919"/>
                  <a:gd name="T49" fmla="*/ 0 h 2"/>
                  <a:gd name="T50" fmla="*/ 919 w 919"/>
                  <a:gd name="T51" fmla="*/ 0 h 2"/>
                  <a:gd name="T52" fmla="*/ 858 w 919"/>
                  <a:gd name="T53" fmla="*/ 0 h 2"/>
                  <a:gd name="T54" fmla="*/ 856 w 919"/>
                  <a:gd name="T55" fmla="*/ 0 h 2"/>
                  <a:gd name="T56" fmla="*/ 785 w 919"/>
                  <a:gd name="T57" fmla="*/ 0 h 2"/>
                  <a:gd name="T58" fmla="*/ 783 w 919"/>
                  <a:gd name="T59" fmla="*/ 0 h 2"/>
                  <a:gd name="T60" fmla="*/ 712 w 919"/>
                  <a:gd name="T61" fmla="*/ 0 h 2"/>
                  <a:gd name="T62" fmla="*/ 712 w 919"/>
                  <a:gd name="T63" fmla="*/ 0 h 2"/>
                  <a:gd name="T64" fmla="*/ 641 w 919"/>
                  <a:gd name="T65" fmla="*/ 0 h 2"/>
                  <a:gd name="T66" fmla="*/ 639 w 919"/>
                  <a:gd name="T67" fmla="*/ 0 h 2"/>
                  <a:gd name="T68" fmla="*/ 568 w 919"/>
                  <a:gd name="T69" fmla="*/ 0 h 2"/>
                  <a:gd name="T70" fmla="*/ 568 w 919"/>
                  <a:gd name="T71" fmla="*/ 0 h 2"/>
                  <a:gd name="T72" fmla="*/ 497 w 919"/>
                  <a:gd name="T73" fmla="*/ 0 h 2"/>
                  <a:gd name="T74" fmla="*/ 495 w 919"/>
                  <a:gd name="T75" fmla="*/ 0 h 2"/>
                  <a:gd name="T76" fmla="*/ 424 w 919"/>
                  <a:gd name="T77" fmla="*/ 0 h 2"/>
                  <a:gd name="T78" fmla="*/ 424 w 919"/>
                  <a:gd name="T79" fmla="*/ 0 h 2"/>
                  <a:gd name="T80" fmla="*/ 353 w 919"/>
                  <a:gd name="T81" fmla="*/ 0 h 2"/>
                  <a:gd name="T82" fmla="*/ 351 w 919"/>
                  <a:gd name="T83" fmla="*/ 0 h 2"/>
                  <a:gd name="T84" fmla="*/ 324 w 919"/>
                  <a:gd name="T85" fmla="*/ 0 h 2"/>
                  <a:gd name="T86" fmla="*/ 324 w 919"/>
                  <a:gd name="T87" fmla="*/ 2 h 2"/>
                  <a:gd name="T88" fmla="*/ 351 w 919"/>
                  <a:gd name="T89" fmla="*/ 2 h 2"/>
                  <a:gd name="T90" fmla="*/ 353 w 919"/>
                  <a:gd name="T91" fmla="*/ 2 h 2"/>
                  <a:gd name="T92" fmla="*/ 424 w 919"/>
                  <a:gd name="T93" fmla="*/ 2 h 2"/>
                  <a:gd name="T94" fmla="*/ 424 w 919"/>
                  <a:gd name="T95" fmla="*/ 2 h 2"/>
                  <a:gd name="T96" fmla="*/ 495 w 919"/>
                  <a:gd name="T97" fmla="*/ 2 h 2"/>
                  <a:gd name="T98" fmla="*/ 497 w 919"/>
                  <a:gd name="T99" fmla="*/ 2 h 2"/>
                  <a:gd name="T100" fmla="*/ 568 w 919"/>
                  <a:gd name="T101" fmla="*/ 2 h 2"/>
                  <a:gd name="T102" fmla="*/ 568 w 919"/>
                  <a:gd name="T103" fmla="*/ 2 h 2"/>
                  <a:gd name="T104" fmla="*/ 639 w 919"/>
                  <a:gd name="T105" fmla="*/ 2 h 2"/>
                  <a:gd name="T106" fmla="*/ 641 w 919"/>
                  <a:gd name="T107" fmla="*/ 2 h 2"/>
                  <a:gd name="T108" fmla="*/ 712 w 919"/>
                  <a:gd name="T109" fmla="*/ 2 h 2"/>
                  <a:gd name="T110" fmla="*/ 712 w 919"/>
                  <a:gd name="T111" fmla="*/ 2 h 2"/>
                  <a:gd name="T112" fmla="*/ 783 w 919"/>
                  <a:gd name="T113" fmla="*/ 2 h 2"/>
                  <a:gd name="T114" fmla="*/ 785 w 919"/>
                  <a:gd name="T115" fmla="*/ 2 h 2"/>
                  <a:gd name="T116" fmla="*/ 856 w 919"/>
                  <a:gd name="T117" fmla="*/ 2 h 2"/>
                  <a:gd name="T118" fmla="*/ 858 w 919"/>
                  <a:gd name="T119" fmla="*/ 2 h 2"/>
                  <a:gd name="T120" fmla="*/ 919 w 919"/>
                  <a:gd name="T121" fmla="*/ 2 h 2"/>
                  <a:gd name="T122" fmla="*/ 919 w 919"/>
                  <a:gd name="T123" fmla="*/ 2 h 2"/>
                  <a:gd name="T124" fmla="*/ 919 w 919"/>
                  <a:gd name="T1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9" h="2">
                    <a:moveTo>
                      <a:pt x="132" y="0"/>
                    </a:move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3" y="2"/>
                    </a:lnTo>
                    <a:lnTo>
                      <a:pt x="65" y="2"/>
                    </a:lnTo>
                    <a:lnTo>
                      <a:pt x="130" y="2"/>
                    </a:lnTo>
                    <a:lnTo>
                      <a:pt x="132" y="0"/>
                    </a:lnTo>
                    <a:close/>
                    <a:moveTo>
                      <a:pt x="316" y="0"/>
                    </a:moveTo>
                    <a:lnTo>
                      <a:pt x="280" y="0"/>
                    </a:lnTo>
                    <a:lnTo>
                      <a:pt x="278" y="0"/>
                    </a:lnTo>
                    <a:lnTo>
                      <a:pt x="209" y="0"/>
                    </a:lnTo>
                    <a:lnTo>
                      <a:pt x="207" y="0"/>
                    </a:lnTo>
                    <a:lnTo>
                      <a:pt x="182" y="0"/>
                    </a:lnTo>
                    <a:lnTo>
                      <a:pt x="180" y="2"/>
                    </a:lnTo>
                    <a:lnTo>
                      <a:pt x="207" y="2"/>
                    </a:lnTo>
                    <a:lnTo>
                      <a:pt x="209" y="2"/>
                    </a:lnTo>
                    <a:lnTo>
                      <a:pt x="278" y="2"/>
                    </a:lnTo>
                    <a:lnTo>
                      <a:pt x="280" y="2"/>
                    </a:lnTo>
                    <a:lnTo>
                      <a:pt x="318" y="2"/>
                    </a:lnTo>
                    <a:lnTo>
                      <a:pt x="316" y="0"/>
                    </a:lnTo>
                    <a:close/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41" y="0"/>
                    </a:lnTo>
                    <a:lnTo>
                      <a:pt x="639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353" y="0"/>
                    </a:lnTo>
                    <a:lnTo>
                      <a:pt x="351" y="0"/>
                    </a:lnTo>
                    <a:lnTo>
                      <a:pt x="324" y="0"/>
                    </a:lnTo>
                    <a:lnTo>
                      <a:pt x="324" y="2"/>
                    </a:lnTo>
                    <a:lnTo>
                      <a:pt x="351" y="2"/>
                    </a:lnTo>
                    <a:lnTo>
                      <a:pt x="353" y="2"/>
                    </a:lnTo>
                    <a:lnTo>
                      <a:pt x="424" y="2"/>
                    </a:lnTo>
                    <a:lnTo>
                      <a:pt x="424" y="2"/>
                    </a:lnTo>
                    <a:lnTo>
                      <a:pt x="495" y="2"/>
                    </a:lnTo>
                    <a:lnTo>
                      <a:pt x="497" y="2"/>
                    </a:lnTo>
                    <a:lnTo>
                      <a:pt x="568" y="2"/>
                    </a:lnTo>
                    <a:lnTo>
                      <a:pt x="568" y="2"/>
                    </a:lnTo>
                    <a:lnTo>
                      <a:pt x="639" y="2"/>
                    </a:lnTo>
                    <a:lnTo>
                      <a:pt x="641" y="2"/>
                    </a:lnTo>
                    <a:lnTo>
                      <a:pt x="712" y="2"/>
                    </a:lnTo>
                    <a:lnTo>
                      <a:pt x="712" y="2"/>
                    </a:lnTo>
                    <a:lnTo>
                      <a:pt x="783" y="2"/>
                    </a:lnTo>
                    <a:lnTo>
                      <a:pt x="785" y="2"/>
                    </a:lnTo>
                    <a:lnTo>
                      <a:pt x="856" y="2"/>
                    </a:lnTo>
                    <a:lnTo>
                      <a:pt x="858" y="2"/>
                    </a:lnTo>
                    <a:lnTo>
                      <a:pt x="919" y="2"/>
                    </a:lnTo>
                    <a:lnTo>
                      <a:pt x="919" y="2"/>
                    </a:lnTo>
                    <a:lnTo>
                      <a:pt x="919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任意多边形: 形状 169">
                <a:extLst>
                  <a:ext uri="{FF2B5EF4-FFF2-40B4-BE49-F238E27FC236}">
                    <a16:creationId xmlns:a16="http://schemas.microsoft.com/office/drawing/2014/main" id="{A1663340-2D03-CA9F-F772-C0F54F4B2F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96313" y="3725863"/>
                <a:ext cx="1458913" cy="3175"/>
              </a:xfrm>
              <a:custGeom>
                <a:avLst/>
                <a:gdLst>
                  <a:gd name="T0" fmla="*/ 132 w 919"/>
                  <a:gd name="T1" fmla="*/ 0 h 2"/>
                  <a:gd name="T2" fmla="*/ 65 w 919"/>
                  <a:gd name="T3" fmla="*/ 0 h 2"/>
                  <a:gd name="T4" fmla="*/ 63 w 919"/>
                  <a:gd name="T5" fmla="*/ 0 h 2"/>
                  <a:gd name="T6" fmla="*/ 2 w 919"/>
                  <a:gd name="T7" fmla="*/ 0 h 2"/>
                  <a:gd name="T8" fmla="*/ 0 w 919"/>
                  <a:gd name="T9" fmla="*/ 0 h 2"/>
                  <a:gd name="T10" fmla="*/ 0 w 919"/>
                  <a:gd name="T11" fmla="*/ 2 h 2"/>
                  <a:gd name="T12" fmla="*/ 2 w 919"/>
                  <a:gd name="T13" fmla="*/ 2 h 2"/>
                  <a:gd name="T14" fmla="*/ 63 w 919"/>
                  <a:gd name="T15" fmla="*/ 2 h 2"/>
                  <a:gd name="T16" fmla="*/ 65 w 919"/>
                  <a:gd name="T17" fmla="*/ 2 h 2"/>
                  <a:gd name="T18" fmla="*/ 130 w 919"/>
                  <a:gd name="T19" fmla="*/ 2 h 2"/>
                  <a:gd name="T20" fmla="*/ 132 w 919"/>
                  <a:gd name="T21" fmla="*/ 0 h 2"/>
                  <a:gd name="T22" fmla="*/ 316 w 919"/>
                  <a:gd name="T23" fmla="*/ 0 h 2"/>
                  <a:gd name="T24" fmla="*/ 280 w 919"/>
                  <a:gd name="T25" fmla="*/ 0 h 2"/>
                  <a:gd name="T26" fmla="*/ 278 w 919"/>
                  <a:gd name="T27" fmla="*/ 0 h 2"/>
                  <a:gd name="T28" fmla="*/ 209 w 919"/>
                  <a:gd name="T29" fmla="*/ 0 h 2"/>
                  <a:gd name="T30" fmla="*/ 207 w 919"/>
                  <a:gd name="T31" fmla="*/ 0 h 2"/>
                  <a:gd name="T32" fmla="*/ 182 w 919"/>
                  <a:gd name="T33" fmla="*/ 0 h 2"/>
                  <a:gd name="T34" fmla="*/ 180 w 919"/>
                  <a:gd name="T35" fmla="*/ 2 h 2"/>
                  <a:gd name="T36" fmla="*/ 207 w 919"/>
                  <a:gd name="T37" fmla="*/ 2 h 2"/>
                  <a:gd name="T38" fmla="*/ 209 w 919"/>
                  <a:gd name="T39" fmla="*/ 2 h 2"/>
                  <a:gd name="T40" fmla="*/ 278 w 919"/>
                  <a:gd name="T41" fmla="*/ 2 h 2"/>
                  <a:gd name="T42" fmla="*/ 280 w 919"/>
                  <a:gd name="T43" fmla="*/ 2 h 2"/>
                  <a:gd name="T44" fmla="*/ 318 w 919"/>
                  <a:gd name="T45" fmla="*/ 2 h 2"/>
                  <a:gd name="T46" fmla="*/ 316 w 919"/>
                  <a:gd name="T47" fmla="*/ 0 h 2"/>
                  <a:gd name="T48" fmla="*/ 919 w 919"/>
                  <a:gd name="T49" fmla="*/ 0 h 2"/>
                  <a:gd name="T50" fmla="*/ 919 w 919"/>
                  <a:gd name="T51" fmla="*/ 0 h 2"/>
                  <a:gd name="T52" fmla="*/ 858 w 919"/>
                  <a:gd name="T53" fmla="*/ 0 h 2"/>
                  <a:gd name="T54" fmla="*/ 856 w 919"/>
                  <a:gd name="T55" fmla="*/ 0 h 2"/>
                  <a:gd name="T56" fmla="*/ 785 w 919"/>
                  <a:gd name="T57" fmla="*/ 0 h 2"/>
                  <a:gd name="T58" fmla="*/ 783 w 919"/>
                  <a:gd name="T59" fmla="*/ 0 h 2"/>
                  <a:gd name="T60" fmla="*/ 712 w 919"/>
                  <a:gd name="T61" fmla="*/ 0 h 2"/>
                  <a:gd name="T62" fmla="*/ 712 w 919"/>
                  <a:gd name="T63" fmla="*/ 0 h 2"/>
                  <a:gd name="T64" fmla="*/ 641 w 919"/>
                  <a:gd name="T65" fmla="*/ 0 h 2"/>
                  <a:gd name="T66" fmla="*/ 639 w 919"/>
                  <a:gd name="T67" fmla="*/ 0 h 2"/>
                  <a:gd name="T68" fmla="*/ 568 w 919"/>
                  <a:gd name="T69" fmla="*/ 0 h 2"/>
                  <a:gd name="T70" fmla="*/ 568 w 919"/>
                  <a:gd name="T71" fmla="*/ 0 h 2"/>
                  <a:gd name="T72" fmla="*/ 497 w 919"/>
                  <a:gd name="T73" fmla="*/ 0 h 2"/>
                  <a:gd name="T74" fmla="*/ 495 w 919"/>
                  <a:gd name="T75" fmla="*/ 0 h 2"/>
                  <a:gd name="T76" fmla="*/ 424 w 919"/>
                  <a:gd name="T77" fmla="*/ 0 h 2"/>
                  <a:gd name="T78" fmla="*/ 424 w 919"/>
                  <a:gd name="T79" fmla="*/ 0 h 2"/>
                  <a:gd name="T80" fmla="*/ 353 w 919"/>
                  <a:gd name="T81" fmla="*/ 0 h 2"/>
                  <a:gd name="T82" fmla="*/ 351 w 919"/>
                  <a:gd name="T83" fmla="*/ 0 h 2"/>
                  <a:gd name="T84" fmla="*/ 324 w 919"/>
                  <a:gd name="T85" fmla="*/ 0 h 2"/>
                  <a:gd name="T86" fmla="*/ 324 w 919"/>
                  <a:gd name="T87" fmla="*/ 2 h 2"/>
                  <a:gd name="T88" fmla="*/ 351 w 919"/>
                  <a:gd name="T89" fmla="*/ 2 h 2"/>
                  <a:gd name="T90" fmla="*/ 353 w 919"/>
                  <a:gd name="T91" fmla="*/ 2 h 2"/>
                  <a:gd name="T92" fmla="*/ 424 w 919"/>
                  <a:gd name="T93" fmla="*/ 2 h 2"/>
                  <a:gd name="T94" fmla="*/ 424 w 919"/>
                  <a:gd name="T95" fmla="*/ 2 h 2"/>
                  <a:gd name="T96" fmla="*/ 495 w 919"/>
                  <a:gd name="T97" fmla="*/ 2 h 2"/>
                  <a:gd name="T98" fmla="*/ 497 w 919"/>
                  <a:gd name="T99" fmla="*/ 2 h 2"/>
                  <a:gd name="T100" fmla="*/ 568 w 919"/>
                  <a:gd name="T101" fmla="*/ 2 h 2"/>
                  <a:gd name="T102" fmla="*/ 568 w 919"/>
                  <a:gd name="T103" fmla="*/ 2 h 2"/>
                  <a:gd name="T104" fmla="*/ 639 w 919"/>
                  <a:gd name="T105" fmla="*/ 2 h 2"/>
                  <a:gd name="T106" fmla="*/ 641 w 919"/>
                  <a:gd name="T107" fmla="*/ 2 h 2"/>
                  <a:gd name="T108" fmla="*/ 712 w 919"/>
                  <a:gd name="T109" fmla="*/ 2 h 2"/>
                  <a:gd name="T110" fmla="*/ 712 w 919"/>
                  <a:gd name="T111" fmla="*/ 2 h 2"/>
                  <a:gd name="T112" fmla="*/ 783 w 919"/>
                  <a:gd name="T113" fmla="*/ 2 h 2"/>
                  <a:gd name="T114" fmla="*/ 785 w 919"/>
                  <a:gd name="T115" fmla="*/ 2 h 2"/>
                  <a:gd name="T116" fmla="*/ 856 w 919"/>
                  <a:gd name="T117" fmla="*/ 2 h 2"/>
                  <a:gd name="T118" fmla="*/ 858 w 919"/>
                  <a:gd name="T119" fmla="*/ 2 h 2"/>
                  <a:gd name="T120" fmla="*/ 919 w 919"/>
                  <a:gd name="T121" fmla="*/ 2 h 2"/>
                  <a:gd name="T122" fmla="*/ 919 w 919"/>
                  <a:gd name="T123" fmla="*/ 2 h 2"/>
                  <a:gd name="T124" fmla="*/ 919 w 919"/>
                  <a:gd name="T1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9" h="2">
                    <a:moveTo>
                      <a:pt x="132" y="0"/>
                    </a:move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3" y="2"/>
                    </a:lnTo>
                    <a:lnTo>
                      <a:pt x="65" y="2"/>
                    </a:lnTo>
                    <a:lnTo>
                      <a:pt x="130" y="2"/>
                    </a:lnTo>
                    <a:lnTo>
                      <a:pt x="132" y="0"/>
                    </a:lnTo>
                    <a:moveTo>
                      <a:pt x="316" y="0"/>
                    </a:moveTo>
                    <a:lnTo>
                      <a:pt x="280" y="0"/>
                    </a:lnTo>
                    <a:lnTo>
                      <a:pt x="278" y="0"/>
                    </a:lnTo>
                    <a:lnTo>
                      <a:pt x="209" y="0"/>
                    </a:lnTo>
                    <a:lnTo>
                      <a:pt x="207" y="0"/>
                    </a:lnTo>
                    <a:lnTo>
                      <a:pt x="182" y="0"/>
                    </a:lnTo>
                    <a:lnTo>
                      <a:pt x="180" y="2"/>
                    </a:lnTo>
                    <a:lnTo>
                      <a:pt x="207" y="2"/>
                    </a:lnTo>
                    <a:lnTo>
                      <a:pt x="209" y="2"/>
                    </a:lnTo>
                    <a:lnTo>
                      <a:pt x="278" y="2"/>
                    </a:lnTo>
                    <a:lnTo>
                      <a:pt x="280" y="2"/>
                    </a:lnTo>
                    <a:lnTo>
                      <a:pt x="318" y="2"/>
                    </a:lnTo>
                    <a:lnTo>
                      <a:pt x="316" y="0"/>
                    </a:lnTo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41" y="0"/>
                    </a:lnTo>
                    <a:lnTo>
                      <a:pt x="639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353" y="0"/>
                    </a:lnTo>
                    <a:lnTo>
                      <a:pt x="351" y="0"/>
                    </a:lnTo>
                    <a:lnTo>
                      <a:pt x="324" y="0"/>
                    </a:lnTo>
                    <a:lnTo>
                      <a:pt x="324" y="2"/>
                    </a:lnTo>
                    <a:lnTo>
                      <a:pt x="351" y="2"/>
                    </a:lnTo>
                    <a:lnTo>
                      <a:pt x="353" y="2"/>
                    </a:lnTo>
                    <a:lnTo>
                      <a:pt x="424" y="2"/>
                    </a:lnTo>
                    <a:lnTo>
                      <a:pt x="424" y="2"/>
                    </a:lnTo>
                    <a:lnTo>
                      <a:pt x="495" y="2"/>
                    </a:lnTo>
                    <a:lnTo>
                      <a:pt x="497" y="2"/>
                    </a:lnTo>
                    <a:lnTo>
                      <a:pt x="568" y="2"/>
                    </a:lnTo>
                    <a:lnTo>
                      <a:pt x="568" y="2"/>
                    </a:lnTo>
                    <a:lnTo>
                      <a:pt x="639" y="2"/>
                    </a:lnTo>
                    <a:lnTo>
                      <a:pt x="641" y="2"/>
                    </a:lnTo>
                    <a:lnTo>
                      <a:pt x="712" y="2"/>
                    </a:lnTo>
                    <a:lnTo>
                      <a:pt x="712" y="2"/>
                    </a:lnTo>
                    <a:lnTo>
                      <a:pt x="783" y="2"/>
                    </a:lnTo>
                    <a:lnTo>
                      <a:pt x="785" y="2"/>
                    </a:lnTo>
                    <a:lnTo>
                      <a:pt x="856" y="2"/>
                    </a:lnTo>
                    <a:lnTo>
                      <a:pt x="858" y="2"/>
                    </a:lnTo>
                    <a:lnTo>
                      <a:pt x="919" y="2"/>
                    </a:lnTo>
                    <a:lnTo>
                      <a:pt x="919" y="2"/>
                    </a:lnTo>
                    <a:lnTo>
                      <a:pt x="9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任意多边形: 形状 170">
                <a:extLst>
                  <a:ext uri="{FF2B5EF4-FFF2-40B4-BE49-F238E27FC236}">
                    <a16:creationId xmlns:a16="http://schemas.microsoft.com/office/drawing/2014/main" id="{9774B92D-04E9-78EC-C4DB-B4C5B5439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96313" y="3835400"/>
                <a:ext cx="1458913" cy="0"/>
              </a:xfrm>
              <a:custGeom>
                <a:avLst/>
                <a:gdLst>
                  <a:gd name="T0" fmla="*/ 919 w 919"/>
                  <a:gd name="T1" fmla="*/ 919 w 919"/>
                  <a:gd name="T2" fmla="*/ 858 w 919"/>
                  <a:gd name="T3" fmla="*/ 856 w 919"/>
                  <a:gd name="T4" fmla="*/ 785 w 919"/>
                  <a:gd name="T5" fmla="*/ 783 w 919"/>
                  <a:gd name="T6" fmla="*/ 712 w 919"/>
                  <a:gd name="T7" fmla="*/ 712 w 919"/>
                  <a:gd name="T8" fmla="*/ 641 w 919"/>
                  <a:gd name="T9" fmla="*/ 639 w 919"/>
                  <a:gd name="T10" fmla="*/ 568 w 919"/>
                  <a:gd name="T11" fmla="*/ 568 w 919"/>
                  <a:gd name="T12" fmla="*/ 497 w 919"/>
                  <a:gd name="T13" fmla="*/ 495 w 919"/>
                  <a:gd name="T14" fmla="*/ 424 w 919"/>
                  <a:gd name="T15" fmla="*/ 424 w 919"/>
                  <a:gd name="T16" fmla="*/ 353 w 919"/>
                  <a:gd name="T17" fmla="*/ 351 w 919"/>
                  <a:gd name="T18" fmla="*/ 280 w 919"/>
                  <a:gd name="T19" fmla="*/ 278 w 919"/>
                  <a:gd name="T20" fmla="*/ 209 w 919"/>
                  <a:gd name="T21" fmla="*/ 207 w 919"/>
                  <a:gd name="T22" fmla="*/ 136 w 919"/>
                  <a:gd name="T23" fmla="*/ 134 w 919"/>
                  <a:gd name="T24" fmla="*/ 65 w 919"/>
                  <a:gd name="T25" fmla="*/ 63 w 919"/>
                  <a:gd name="T26" fmla="*/ 2 w 919"/>
                  <a:gd name="T27" fmla="*/ 0 w 919"/>
                  <a:gd name="T28" fmla="*/ 0 w 919"/>
                  <a:gd name="T29" fmla="*/ 2 w 919"/>
                  <a:gd name="T30" fmla="*/ 63 w 919"/>
                  <a:gd name="T31" fmla="*/ 65 w 919"/>
                  <a:gd name="T32" fmla="*/ 134 w 919"/>
                  <a:gd name="T33" fmla="*/ 136 w 919"/>
                  <a:gd name="T34" fmla="*/ 207 w 919"/>
                  <a:gd name="T35" fmla="*/ 209 w 919"/>
                  <a:gd name="T36" fmla="*/ 278 w 919"/>
                  <a:gd name="T37" fmla="*/ 280 w 919"/>
                  <a:gd name="T38" fmla="*/ 351 w 919"/>
                  <a:gd name="T39" fmla="*/ 353 w 919"/>
                  <a:gd name="T40" fmla="*/ 424 w 919"/>
                  <a:gd name="T41" fmla="*/ 424 w 919"/>
                  <a:gd name="T42" fmla="*/ 495 w 919"/>
                  <a:gd name="T43" fmla="*/ 497 w 919"/>
                  <a:gd name="T44" fmla="*/ 568 w 919"/>
                  <a:gd name="T45" fmla="*/ 568 w 919"/>
                  <a:gd name="T46" fmla="*/ 639 w 919"/>
                  <a:gd name="T47" fmla="*/ 641 w 919"/>
                  <a:gd name="T48" fmla="*/ 712 w 919"/>
                  <a:gd name="T49" fmla="*/ 712 w 919"/>
                  <a:gd name="T50" fmla="*/ 783 w 919"/>
                  <a:gd name="T51" fmla="*/ 785 w 919"/>
                  <a:gd name="T52" fmla="*/ 856 w 919"/>
                  <a:gd name="T53" fmla="*/ 858 w 919"/>
                  <a:gd name="T54" fmla="*/ 919 w 919"/>
                  <a:gd name="T55" fmla="*/ 919 w 919"/>
                  <a:gd name="T56" fmla="*/ 919 w 9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  <a:cxn ang="0">
                    <a:pos x="T17" y="0"/>
                  </a:cxn>
                  <a:cxn ang="0">
                    <a:pos x="T18" y="0"/>
                  </a:cxn>
                  <a:cxn ang="0">
                    <a:pos x="T19" y="0"/>
                  </a:cxn>
                  <a:cxn ang="0">
                    <a:pos x="T20" y="0"/>
                  </a:cxn>
                  <a:cxn ang="0">
                    <a:pos x="T21" y="0"/>
                  </a:cxn>
                  <a:cxn ang="0">
                    <a:pos x="T22" y="0"/>
                  </a:cxn>
                  <a:cxn ang="0">
                    <a:pos x="T23" y="0"/>
                  </a:cxn>
                  <a:cxn ang="0">
                    <a:pos x="T24" y="0"/>
                  </a:cxn>
                  <a:cxn ang="0">
                    <a:pos x="T25" y="0"/>
                  </a:cxn>
                  <a:cxn ang="0">
                    <a:pos x="T26" y="0"/>
                  </a:cxn>
                  <a:cxn ang="0">
                    <a:pos x="T27" y="0"/>
                  </a:cxn>
                  <a:cxn ang="0">
                    <a:pos x="T28" y="0"/>
                  </a:cxn>
                  <a:cxn ang="0">
                    <a:pos x="T29" y="0"/>
                  </a:cxn>
                  <a:cxn ang="0">
                    <a:pos x="T30" y="0"/>
                  </a:cxn>
                  <a:cxn ang="0">
                    <a:pos x="T31" y="0"/>
                  </a:cxn>
                  <a:cxn ang="0">
                    <a:pos x="T32" y="0"/>
                  </a:cxn>
                  <a:cxn ang="0">
                    <a:pos x="T33" y="0"/>
                  </a:cxn>
                  <a:cxn ang="0">
                    <a:pos x="T34" y="0"/>
                  </a:cxn>
                  <a:cxn ang="0">
                    <a:pos x="T35" y="0"/>
                  </a:cxn>
                  <a:cxn ang="0">
                    <a:pos x="T36" y="0"/>
                  </a:cxn>
                  <a:cxn ang="0">
                    <a:pos x="T37" y="0"/>
                  </a:cxn>
                  <a:cxn ang="0">
                    <a:pos x="T38" y="0"/>
                  </a:cxn>
                  <a:cxn ang="0">
                    <a:pos x="T39" y="0"/>
                  </a:cxn>
                  <a:cxn ang="0">
                    <a:pos x="T40" y="0"/>
                  </a:cxn>
                  <a:cxn ang="0">
                    <a:pos x="T41" y="0"/>
                  </a:cxn>
                  <a:cxn ang="0">
                    <a:pos x="T42" y="0"/>
                  </a:cxn>
                  <a:cxn ang="0">
                    <a:pos x="T43" y="0"/>
                  </a:cxn>
                  <a:cxn ang="0">
                    <a:pos x="T44" y="0"/>
                  </a:cxn>
                  <a:cxn ang="0">
                    <a:pos x="T45" y="0"/>
                  </a:cxn>
                  <a:cxn ang="0">
                    <a:pos x="T46" y="0"/>
                  </a:cxn>
                  <a:cxn ang="0">
                    <a:pos x="T47" y="0"/>
                  </a:cxn>
                  <a:cxn ang="0">
                    <a:pos x="T48" y="0"/>
                  </a:cxn>
                  <a:cxn ang="0">
                    <a:pos x="T49" y="0"/>
                  </a:cxn>
                  <a:cxn ang="0">
                    <a:pos x="T50" y="0"/>
                  </a:cxn>
                  <a:cxn ang="0">
                    <a:pos x="T51" y="0"/>
                  </a:cxn>
                  <a:cxn ang="0">
                    <a:pos x="T52" y="0"/>
                  </a:cxn>
                  <a:cxn ang="0">
                    <a:pos x="T53" y="0"/>
                  </a:cxn>
                  <a:cxn ang="0">
                    <a:pos x="T54" y="0"/>
                  </a:cxn>
                  <a:cxn ang="0">
                    <a:pos x="T55" y="0"/>
                  </a:cxn>
                  <a:cxn ang="0">
                    <a:pos x="T56" y="0"/>
                  </a:cxn>
                </a:cxnLst>
                <a:rect l="0" t="0" r="r" b="b"/>
                <a:pathLst>
                  <a:path w="919"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41" y="0"/>
                    </a:lnTo>
                    <a:lnTo>
                      <a:pt x="639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353" y="0"/>
                    </a:lnTo>
                    <a:lnTo>
                      <a:pt x="351" y="0"/>
                    </a:lnTo>
                    <a:lnTo>
                      <a:pt x="280" y="0"/>
                    </a:lnTo>
                    <a:lnTo>
                      <a:pt x="278" y="0"/>
                    </a:lnTo>
                    <a:lnTo>
                      <a:pt x="209" y="0"/>
                    </a:lnTo>
                    <a:lnTo>
                      <a:pt x="207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3" y="0"/>
                    </a:lnTo>
                    <a:lnTo>
                      <a:pt x="65" y="0"/>
                    </a:lnTo>
                    <a:lnTo>
                      <a:pt x="134" y="0"/>
                    </a:lnTo>
                    <a:lnTo>
                      <a:pt x="136" y="0"/>
                    </a:lnTo>
                    <a:lnTo>
                      <a:pt x="207" y="0"/>
                    </a:lnTo>
                    <a:lnTo>
                      <a:pt x="209" y="0"/>
                    </a:lnTo>
                    <a:lnTo>
                      <a:pt x="278" y="0"/>
                    </a:lnTo>
                    <a:lnTo>
                      <a:pt x="280" y="0"/>
                    </a:lnTo>
                    <a:lnTo>
                      <a:pt x="351" y="0"/>
                    </a:lnTo>
                    <a:lnTo>
                      <a:pt x="353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495" y="0"/>
                    </a:lnTo>
                    <a:lnTo>
                      <a:pt x="497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639" y="0"/>
                    </a:lnTo>
                    <a:lnTo>
                      <a:pt x="641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783" y="0"/>
                    </a:lnTo>
                    <a:lnTo>
                      <a:pt x="785" y="0"/>
                    </a:lnTo>
                    <a:lnTo>
                      <a:pt x="856" y="0"/>
                    </a:lnTo>
                    <a:lnTo>
                      <a:pt x="858" y="0"/>
                    </a:lnTo>
                    <a:lnTo>
                      <a:pt x="919" y="0"/>
                    </a:lnTo>
                    <a:lnTo>
                      <a:pt x="919" y="0"/>
                    </a:lnTo>
                    <a:lnTo>
                      <a:pt x="919" y="0"/>
                    </a:lnTo>
                    <a:close/>
                  </a:path>
                </a:pathLst>
              </a:custGeom>
              <a:solidFill>
                <a:srgbClr val="9EB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任意多边形: 形状 171">
                <a:extLst>
                  <a:ext uri="{FF2B5EF4-FFF2-40B4-BE49-F238E27FC236}">
                    <a16:creationId xmlns:a16="http://schemas.microsoft.com/office/drawing/2014/main" id="{2E063C77-8776-CC9E-1C36-4097069F97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96313" y="3835400"/>
                <a:ext cx="1458913" cy="0"/>
              </a:xfrm>
              <a:custGeom>
                <a:avLst/>
                <a:gdLst>
                  <a:gd name="T0" fmla="*/ 919 w 919"/>
                  <a:gd name="T1" fmla="*/ 919 w 919"/>
                  <a:gd name="T2" fmla="*/ 858 w 919"/>
                  <a:gd name="T3" fmla="*/ 856 w 919"/>
                  <a:gd name="T4" fmla="*/ 785 w 919"/>
                  <a:gd name="T5" fmla="*/ 783 w 919"/>
                  <a:gd name="T6" fmla="*/ 712 w 919"/>
                  <a:gd name="T7" fmla="*/ 712 w 919"/>
                  <a:gd name="T8" fmla="*/ 641 w 919"/>
                  <a:gd name="T9" fmla="*/ 639 w 919"/>
                  <a:gd name="T10" fmla="*/ 568 w 919"/>
                  <a:gd name="T11" fmla="*/ 568 w 919"/>
                  <a:gd name="T12" fmla="*/ 497 w 919"/>
                  <a:gd name="T13" fmla="*/ 495 w 919"/>
                  <a:gd name="T14" fmla="*/ 424 w 919"/>
                  <a:gd name="T15" fmla="*/ 424 w 919"/>
                  <a:gd name="T16" fmla="*/ 353 w 919"/>
                  <a:gd name="T17" fmla="*/ 351 w 919"/>
                  <a:gd name="T18" fmla="*/ 280 w 919"/>
                  <a:gd name="T19" fmla="*/ 278 w 919"/>
                  <a:gd name="T20" fmla="*/ 209 w 919"/>
                  <a:gd name="T21" fmla="*/ 207 w 919"/>
                  <a:gd name="T22" fmla="*/ 136 w 919"/>
                  <a:gd name="T23" fmla="*/ 134 w 919"/>
                  <a:gd name="T24" fmla="*/ 65 w 919"/>
                  <a:gd name="T25" fmla="*/ 63 w 919"/>
                  <a:gd name="T26" fmla="*/ 2 w 919"/>
                  <a:gd name="T27" fmla="*/ 0 w 919"/>
                  <a:gd name="T28" fmla="*/ 0 w 919"/>
                  <a:gd name="T29" fmla="*/ 2 w 919"/>
                  <a:gd name="T30" fmla="*/ 63 w 919"/>
                  <a:gd name="T31" fmla="*/ 65 w 919"/>
                  <a:gd name="T32" fmla="*/ 134 w 919"/>
                  <a:gd name="T33" fmla="*/ 136 w 919"/>
                  <a:gd name="T34" fmla="*/ 207 w 919"/>
                  <a:gd name="T35" fmla="*/ 209 w 919"/>
                  <a:gd name="T36" fmla="*/ 278 w 919"/>
                  <a:gd name="T37" fmla="*/ 280 w 919"/>
                  <a:gd name="T38" fmla="*/ 351 w 919"/>
                  <a:gd name="T39" fmla="*/ 353 w 919"/>
                  <a:gd name="T40" fmla="*/ 424 w 919"/>
                  <a:gd name="T41" fmla="*/ 424 w 919"/>
                  <a:gd name="T42" fmla="*/ 495 w 919"/>
                  <a:gd name="T43" fmla="*/ 497 w 919"/>
                  <a:gd name="T44" fmla="*/ 568 w 919"/>
                  <a:gd name="T45" fmla="*/ 568 w 919"/>
                  <a:gd name="T46" fmla="*/ 639 w 919"/>
                  <a:gd name="T47" fmla="*/ 641 w 919"/>
                  <a:gd name="T48" fmla="*/ 712 w 919"/>
                  <a:gd name="T49" fmla="*/ 712 w 919"/>
                  <a:gd name="T50" fmla="*/ 783 w 919"/>
                  <a:gd name="T51" fmla="*/ 785 w 919"/>
                  <a:gd name="T52" fmla="*/ 856 w 919"/>
                  <a:gd name="T53" fmla="*/ 858 w 919"/>
                  <a:gd name="T54" fmla="*/ 919 w 919"/>
                  <a:gd name="T55" fmla="*/ 919 w 919"/>
                  <a:gd name="T56" fmla="*/ 919 w 9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  <a:cxn ang="0">
                    <a:pos x="T17" y="0"/>
                  </a:cxn>
                  <a:cxn ang="0">
                    <a:pos x="T18" y="0"/>
                  </a:cxn>
                  <a:cxn ang="0">
                    <a:pos x="T19" y="0"/>
                  </a:cxn>
                  <a:cxn ang="0">
                    <a:pos x="T20" y="0"/>
                  </a:cxn>
                  <a:cxn ang="0">
                    <a:pos x="T21" y="0"/>
                  </a:cxn>
                  <a:cxn ang="0">
                    <a:pos x="T22" y="0"/>
                  </a:cxn>
                  <a:cxn ang="0">
                    <a:pos x="T23" y="0"/>
                  </a:cxn>
                  <a:cxn ang="0">
                    <a:pos x="T24" y="0"/>
                  </a:cxn>
                  <a:cxn ang="0">
                    <a:pos x="T25" y="0"/>
                  </a:cxn>
                  <a:cxn ang="0">
                    <a:pos x="T26" y="0"/>
                  </a:cxn>
                  <a:cxn ang="0">
                    <a:pos x="T27" y="0"/>
                  </a:cxn>
                  <a:cxn ang="0">
                    <a:pos x="T28" y="0"/>
                  </a:cxn>
                  <a:cxn ang="0">
                    <a:pos x="T29" y="0"/>
                  </a:cxn>
                  <a:cxn ang="0">
                    <a:pos x="T30" y="0"/>
                  </a:cxn>
                  <a:cxn ang="0">
                    <a:pos x="T31" y="0"/>
                  </a:cxn>
                  <a:cxn ang="0">
                    <a:pos x="T32" y="0"/>
                  </a:cxn>
                  <a:cxn ang="0">
                    <a:pos x="T33" y="0"/>
                  </a:cxn>
                  <a:cxn ang="0">
                    <a:pos x="T34" y="0"/>
                  </a:cxn>
                  <a:cxn ang="0">
                    <a:pos x="T35" y="0"/>
                  </a:cxn>
                  <a:cxn ang="0">
                    <a:pos x="T36" y="0"/>
                  </a:cxn>
                  <a:cxn ang="0">
                    <a:pos x="T37" y="0"/>
                  </a:cxn>
                  <a:cxn ang="0">
                    <a:pos x="T38" y="0"/>
                  </a:cxn>
                  <a:cxn ang="0">
                    <a:pos x="T39" y="0"/>
                  </a:cxn>
                  <a:cxn ang="0">
                    <a:pos x="T40" y="0"/>
                  </a:cxn>
                  <a:cxn ang="0">
                    <a:pos x="T41" y="0"/>
                  </a:cxn>
                  <a:cxn ang="0">
                    <a:pos x="T42" y="0"/>
                  </a:cxn>
                  <a:cxn ang="0">
                    <a:pos x="T43" y="0"/>
                  </a:cxn>
                  <a:cxn ang="0">
                    <a:pos x="T44" y="0"/>
                  </a:cxn>
                  <a:cxn ang="0">
                    <a:pos x="T45" y="0"/>
                  </a:cxn>
                  <a:cxn ang="0">
                    <a:pos x="T46" y="0"/>
                  </a:cxn>
                  <a:cxn ang="0">
                    <a:pos x="T47" y="0"/>
                  </a:cxn>
                  <a:cxn ang="0">
                    <a:pos x="T48" y="0"/>
                  </a:cxn>
                  <a:cxn ang="0">
                    <a:pos x="T49" y="0"/>
                  </a:cxn>
                  <a:cxn ang="0">
                    <a:pos x="T50" y="0"/>
                  </a:cxn>
                  <a:cxn ang="0">
                    <a:pos x="T51" y="0"/>
                  </a:cxn>
                  <a:cxn ang="0">
                    <a:pos x="T52" y="0"/>
                  </a:cxn>
                  <a:cxn ang="0">
                    <a:pos x="T53" y="0"/>
                  </a:cxn>
                  <a:cxn ang="0">
                    <a:pos x="T54" y="0"/>
                  </a:cxn>
                  <a:cxn ang="0">
                    <a:pos x="T55" y="0"/>
                  </a:cxn>
                  <a:cxn ang="0">
                    <a:pos x="T56" y="0"/>
                  </a:cxn>
                </a:cxnLst>
                <a:rect l="0" t="0" r="r" b="b"/>
                <a:pathLst>
                  <a:path w="919">
                    <a:moveTo>
                      <a:pt x="919" y="0"/>
                    </a:moveTo>
                    <a:lnTo>
                      <a:pt x="919" y="0"/>
                    </a:lnTo>
                    <a:lnTo>
                      <a:pt x="858" y="0"/>
                    </a:lnTo>
                    <a:lnTo>
                      <a:pt x="856" y="0"/>
                    </a:lnTo>
                    <a:lnTo>
                      <a:pt x="785" y="0"/>
                    </a:lnTo>
                    <a:lnTo>
                      <a:pt x="783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641" y="0"/>
                    </a:lnTo>
                    <a:lnTo>
                      <a:pt x="639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497" y="0"/>
                    </a:lnTo>
                    <a:lnTo>
                      <a:pt x="495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353" y="0"/>
                    </a:lnTo>
                    <a:lnTo>
                      <a:pt x="351" y="0"/>
                    </a:lnTo>
                    <a:lnTo>
                      <a:pt x="280" y="0"/>
                    </a:lnTo>
                    <a:lnTo>
                      <a:pt x="278" y="0"/>
                    </a:lnTo>
                    <a:lnTo>
                      <a:pt x="209" y="0"/>
                    </a:lnTo>
                    <a:lnTo>
                      <a:pt x="207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3" y="0"/>
                    </a:lnTo>
                    <a:lnTo>
                      <a:pt x="65" y="0"/>
                    </a:lnTo>
                    <a:lnTo>
                      <a:pt x="134" y="0"/>
                    </a:lnTo>
                    <a:lnTo>
                      <a:pt x="136" y="0"/>
                    </a:lnTo>
                    <a:lnTo>
                      <a:pt x="207" y="0"/>
                    </a:lnTo>
                    <a:lnTo>
                      <a:pt x="209" y="0"/>
                    </a:lnTo>
                    <a:lnTo>
                      <a:pt x="278" y="0"/>
                    </a:lnTo>
                    <a:lnTo>
                      <a:pt x="280" y="0"/>
                    </a:lnTo>
                    <a:lnTo>
                      <a:pt x="351" y="0"/>
                    </a:lnTo>
                    <a:lnTo>
                      <a:pt x="353" y="0"/>
                    </a:lnTo>
                    <a:lnTo>
                      <a:pt x="424" y="0"/>
                    </a:lnTo>
                    <a:lnTo>
                      <a:pt x="424" y="0"/>
                    </a:lnTo>
                    <a:lnTo>
                      <a:pt x="495" y="0"/>
                    </a:lnTo>
                    <a:lnTo>
                      <a:pt x="497" y="0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639" y="0"/>
                    </a:lnTo>
                    <a:lnTo>
                      <a:pt x="641" y="0"/>
                    </a:lnTo>
                    <a:lnTo>
                      <a:pt x="712" y="0"/>
                    </a:lnTo>
                    <a:lnTo>
                      <a:pt x="712" y="0"/>
                    </a:lnTo>
                    <a:lnTo>
                      <a:pt x="783" y="0"/>
                    </a:lnTo>
                    <a:lnTo>
                      <a:pt x="785" y="0"/>
                    </a:lnTo>
                    <a:lnTo>
                      <a:pt x="856" y="0"/>
                    </a:lnTo>
                    <a:lnTo>
                      <a:pt x="858" y="0"/>
                    </a:lnTo>
                    <a:lnTo>
                      <a:pt x="919" y="0"/>
                    </a:lnTo>
                    <a:lnTo>
                      <a:pt x="919" y="0"/>
                    </a:lnTo>
                    <a:lnTo>
                      <a:pt x="9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任意多边形: 形状 172">
                <a:extLst>
                  <a:ext uri="{FF2B5EF4-FFF2-40B4-BE49-F238E27FC236}">
                    <a16:creationId xmlns:a16="http://schemas.microsoft.com/office/drawing/2014/main" id="{38B3C66D-3E06-CEAC-DC6E-95609B1ADC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85226" y="3074988"/>
                <a:ext cx="1081088" cy="757238"/>
              </a:xfrm>
              <a:custGeom>
                <a:avLst/>
                <a:gdLst>
                  <a:gd name="T0" fmla="*/ 666 w 681"/>
                  <a:gd name="T1" fmla="*/ 2 h 477"/>
                  <a:gd name="T2" fmla="*/ 610 w 681"/>
                  <a:gd name="T3" fmla="*/ 12 h 477"/>
                  <a:gd name="T4" fmla="*/ 593 w 681"/>
                  <a:gd name="T5" fmla="*/ 62 h 477"/>
                  <a:gd name="T6" fmla="*/ 589 w 681"/>
                  <a:gd name="T7" fmla="*/ 66 h 477"/>
                  <a:gd name="T8" fmla="*/ 522 w 681"/>
                  <a:gd name="T9" fmla="*/ 133 h 477"/>
                  <a:gd name="T10" fmla="*/ 520 w 681"/>
                  <a:gd name="T11" fmla="*/ 135 h 477"/>
                  <a:gd name="T12" fmla="*/ 491 w 681"/>
                  <a:gd name="T13" fmla="*/ 162 h 477"/>
                  <a:gd name="T14" fmla="*/ 460 w 681"/>
                  <a:gd name="T15" fmla="*/ 135 h 477"/>
                  <a:gd name="T16" fmla="*/ 449 w 681"/>
                  <a:gd name="T17" fmla="*/ 122 h 477"/>
                  <a:gd name="T18" fmla="*/ 378 w 681"/>
                  <a:gd name="T19" fmla="*/ 87 h 477"/>
                  <a:gd name="T20" fmla="*/ 324 w 681"/>
                  <a:gd name="T21" fmla="*/ 135 h 477"/>
                  <a:gd name="T22" fmla="*/ 305 w 681"/>
                  <a:gd name="T23" fmla="*/ 150 h 477"/>
                  <a:gd name="T24" fmla="*/ 278 w 681"/>
                  <a:gd name="T25" fmla="*/ 173 h 477"/>
                  <a:gd name="T26" fmla="*/ 263 w 681"/>
                  <a:gd name="T27" fmla="*/ 204 h 477"/>
                  <a:gd name="T28" fmla="*/ 232 w 681"/>
                  <a:gd name="T29" fmla="*/ 262 h 477"/>
                  <a:gd name="T30" fmla="*/ 226 w 681"/>
                  <a:gd name="T31" fmla="*/ 273 h 477"/>
                  <a:gd name="T32" fmla="*/ 190 w 681"/>
                  <a:gd name="T33" fmla="*/ 341 h 477"/>
                  <a:gd name="T34" fmla="*/ 161 w 681"/>
                  <a:gd name="T35" fmla="*/ 314 h 477"/>
                  <a:gd name="T36" fmla="*/ 123 w 681"/>
                  <a:gd name="T37" fmla="*/ 273 h 477"/>
                  <a:gd name="T38" fmla="*/ 103 w 681"/>
                  <a:gd name="T39" fmla="*/ 254 h 477"/>
                  <a:gd name="T40" fmla="*/ 92 w 681"/>
                  <a:gd name="T41" fmla="*/ 273 h 477"/>
                  <a:gd name="T42" fmla="*/ 88 w 681"/>
                  <a:gd name="T43" fmla="*/ 281 h 477"/>
                  <a:gd name="T44" fmla="*/ 52 w 681"/>
                  <a:gd name="T45" fmla="*/ 343 h 477"/>
                  <a:gd name="T46" fmla="*/ 15 w 681"/>
                  <a:gd name="T47" fmla="*/ 404 h 477"/>
                  <a:gd name="T48" fmla="*/ 11 w 681"/>
                  <a:gd name="T49" fmla="*/ 412 h 477"/>
                  <a:gd name="T50" fmla="*/ 0 w 681"/>
                  <a:gd name="T51" fmla="*/ 477 h 477"/>
                  <a:gd name="T52" fmla="*/ 17 w 681"/>
                  <a:gd name="T53" fmla="*/ 477 h 477"/>
                  <a:gd name="T54" fmla="*/ 61 w 681"/>
                  <a:gd name="T55" fmla="*/ 412 h 477"/>
                  <a:gd name="T56" fmla="*/ 88 w 681"/>
                  <a:gd name="T57" fmla="*/ 360 h 477"/>
                  <a:gd name="T58" fmla="*/ 98 w 681"/>
                  <a:gd name="T59" fmla="*/ 343 h 477"/>
                  <a:gd name="T60" fmla="*/ 111 w 681"/>
                  <a:gd name="T61" fmla="*/ 318 h 477"/>
                  <a:gd name="T62" fmla="*/ 134 w 681"/>
                  <a:gd name="T63" fmla="*/ 343 h 477"/>
                  <a:gd name="T64" fmla="*/ 161 w 681"/>
                  <a:gd name="T65" fmla="*/ 371 h 477"/>
                  <a:gd name="T66" fmla="*/ 199 w 681"/>
                  <a:gd name="T67" fmla="*/ 412 h 477"/>
                  <a:gd name="T68" fmla="*/ 205 w 681"/>
                  <a:gd name="T69" fmla="*/ 412 h 477"/>
                  <a:gd name="T70" fmla="*/ 232 w 681"/>
                  <a:gd name="T71" fmla="*/ 358 h 477"/>
                  <a:gd name="T72" fmla="*/ 240 w 681"/>
                  <a:gd name="T73" fmla="*/ 343 h 477"/>
                  <a:gd name="T74" fmla="*/ 274 w 681"/>
                  <a:gd name="T75" fmla="*/ 273 h 477"/>
                  <a:gd name="T76" fmla="*/ 305 w 681"/>
                  <a:gd name="T77" fmla="*/ 214 h 477"/>
                  <a:gd name="T78" fmla="*/ 309 w 681"/>
                  <a:gd name="T79" fmla="*/ 204 h 477"/>
                  <a:gd name="T80" fmla="*/ 311 w 681"/>
                  <a:gd name="T81" fmla="*/ 202 h 477"/>
                  <a:gd name="T82" fmla="*/ 378 w 681"/>
                  <a:gd name="T83" fmla="*/ 141 h 477"/>
                  <a:gd name="T84" fmla="*/ 386 w 681"/>
                  <a:gd name="T85" fmla="*/ 135 h 477"/>
                  <a:gd name="T86" fmla="*/ 403 w 681"/>
                  <a:gd name="T87" fmla="*/ 135 h 477"/>
                  <a:gd name="T88" fmla="*/ 449 w 681"/>
                  <a:gd name="T89" fmla="*/ 179 h 477"/>
                  <a:gd name="T90" fmla="*/ 474 w 681"/>
                  <a:gd name="T91" fmla="*/ 202 h 477"/>
                  <a:gd name="T92" fmla="*/ 487 w 681"/>
                  <a:gd name="T93" fmla="*/ 216 h 477"/>
                  <a:gd name="T94" fmla="*/ 501 w 681"/>
                  <a:gd name="T95" fmla="*/ 202 h 477"/>
                  <a:gd name="T96" fmla="*/ 522 w 681"/>
                  <a:gd name="T97" fmla="*/ 183 h 477"/>
                  <a:gd name="T98" fmla="*/ 574 w 681"/>
                  <a:gd name="T99" fmla="*/ 135 h 477"/>
                  <a:gd name="T100" fmla="*/ 593 w 681"/>
                  <a:gd name="T101" fmla="*/ 116 h 477"/>
                  <a:gd name="T102" fmla="*/ 647 w 681"/>
                  <a:gd name="T103" fmla="*/ 66 h 477"/>
                  <a:gd name="T104" fmla="*/ 664 w 681"/>
                  <a:gd name="T105" fmla="*/ 62 h 477"/>
                  <a:gd name="T106" fmla="*/ 668 w 681"/>
                  <a:gd name="T107" fmla="*/ 66 h 477"/>
                  <a:gd name="T108" fmla="*/ 673 w 681"/>
                  <a:gd name="T109" fmla="*/ 72 h 477"/>
                  <a:gd name="T110" fmla="*/ 673 w 681"/>
                  <a:gd name="T111" fmla="*/ 66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81" h="477">
                    <a:moveTo>
                      <a:pt x="681" y="0"/>
                    </a:moveTo>
                    <a:lnTo>
                      <a:pt x="666" y="2"/>
                    </a:lnTo>
                    <a:lnTo>
                      <a:pt x="664" y="2"/>
                    </a:lnTo>
                    <a:lnTo>
                      <a:pt x="610" y="12"/>
                    </a:lnTo>
                    <a:lnTo>
                      <a:pt x="627" y="27"/>
                    </a:lnTo>
                    <a:lnTo>
                      <a:pt x="593" y="62"/>
                    </a:lnTo>
                    <a:lnTo>
                      <a:pt x="593" y="62"/>
                    </a:lnTo>
                    <a:lnTo>
                      <a:pt x="589" y="66"/>
                    </a:lnTo>
                    <a:lnTo>
                      <a:pt x="589" y="66"/>
                    </a:lnTo>
                    <a:lnTo>
                      <a:pt x="522" y="133"/>
                    </a:lnTo>
                    <a:lnTo>
                      <a:pt x="520" y="133"/>
                    </a:lnTo>
                    <a:lnTo>
                      <a:pt x="520" y="135"/>
                    </a:lnTo>
                    <a:lnTo>
                      <a:pt x="518" y="135"/>
                    </a:lnTo>
                    <a:lnTo>
                      <a:pt x="491" y="162"/>
                    </a:lnTo>
                    <a:lnTo>
                      <a:pt x="462" y="135"/>
                    </a:lnTo>
                    <a:lnTo>
                      <a:pt x="460" y="135"/>
                    </a:lnTo>
                    <a:lnTo>
                      <a:pt x="449" y="123"/>
                    </a:lnTo>
                    <a:lnTo>
                      <a:pt x="449" y="122"/>
                    </a:lnTo>
                    <a:lnTo>
                      <a:pt x="395" y="72"/>
                    </a:lnTo>
                    <a:lnTo>
                      <a:pt x="378" y="87"/>
                    </a:lnTo>
                    <a:lnTo>
                      <a:pt x="376" y="87"/>
                    </a:lnTo>
                    <a:lnTo>
                      <a:pt x="324" y="135"/>
                    </a:lnTo>
                    <a:lnTo>
                      <a:pt x="322" y="135"/>
                    </a:lnTo>
                    <a:lnTo>
                      <a:pt x="305" y="150"/>
                    </a:lnTo>
                    <a:lnTo>
                      <a:pt x="305" y="152"/>
                    </a:lnTo>
                    <a:lnTo>
                      <a:pt x="278" y="173"/>
                    </a:lnTo>
                    <a:lnTo>
                      <a:pt x="263" y="202"/>
                    </a:lnTo>
                    <a:lnTo>
                      <a:pt x="263" y="204"/>
                    </a:lnTo>
                    <a:lnTo>
                      <a:pt x="234" y="258"/>
                    </a:lnTo>
                    <a:lnTo>
                      <a:pt x="232" y="262"/>
                    </a:lnTo>
                    <a:lnTo>
                      <a:pt x="226" y="271"/>
                    </a:lnTo>
                    <a:lnTo>
                      <a:pt x="226" y="273"/>
                    </a:lnTo>
                    <a:lnTo>
                      <a:pt x="190" y="341"/>
                    </a:lnTo>
                    <a:lnTo>
                      <a:pt x="190" y="341"/>
                    </a:lnTo>
                    <a:lnTo>
                      <a:pt x="188" y="341"/>
                    </a:lnTo>
                    <a:lnTo>
                      <a:pt x="161" y="314"/>
                    </a:lnTo>
                    <a:lnTo>
                      <a:pt x="159" y="312"/>
                    </a:lnTo>
                    <a:lnTo>
                      <a:pt x="123" y="273"/>
                    </a:lnTo>
                    <a:lnTo>
                      <a:pt x="121" y="271"/>
                    </a:lnTo>
                    <a:lnTo>
                      <a:pt x="103" y="254"/>
                    </a:lnTo>
                    <a:lnTo>
                      <a:pt x="94" y="271"/>
                    </a:lnTo>
                    <a:lnTo>
                      <a:pt x="92" y="273"/>
                    </a:lnTo>
                    <a:lnTo>
                      <a:pt x="90" y="279"/>
                    </a:lnTo>
                    <a:lnTo>
                      <a:pt x="88" y="281"/>
                    </a:lnTo>
                    <a:lnTo>
                      <a:pt x="54" y="341"/>
                    </a:lnTo>
                    <a:lnTo>
                      <a:pt x="52" y="343"/>
                    </a:lnTo>
                    <a:lnTo>
                      <a:pt x="17" y="402"/>
                    </a:lnTo>
                    <a:lnTo>
                      <a:pt x="15" y="404"/>
                    </a:lnTo>
                    <a:lnTo>
                      <a:pt x="13" y="410"/>
                    </a:lnTo>
                    <a:lnTo>
                      <a:pt x="11" y="412"/>
                    </a:lnTo>
                    <a:lnTo>
                      <a:pt x="2" y="427"/>
                    </a:lnTo>
                    <a:lnTo>
                      <a:pt x="0" y="477"/>
                    </a:lnTo>
                    <a:lnTo>
                      <a:pt x="15" y="477"/>
                    </a:lnTo>
                    <a:lnTo>
                      <a:pt x="17" y="477"/>
                    </a:lnTo>
                    <a:lnTo>
                      <a:pt x="27" y="477"/>
                    </a:lnTo>
                    <a:lnTo>
                      <a:pt x="61" y="412"/>
                    </a:lnTo>
                    <a:lnTo>
                      <a:pt x="63" y="410"/>
                    </a:lnTo>
                    <a:lnTo>
                      <a:pt x="88" y="360"/>
                    </a:lnTo>
                    <a:lnTo>
                      <a:pt x="90" y="358"/>
                    </a:lnTo>
                    <a:lnTo>
                      <a:pt x="98" y="343"/>
                    </a:lnTo>
                    <a:lnTo>
                      <a:pt x="98" y="341"/>
                    </a:lnTo>
                    <a:lnTo>
                      <a:pt x="111" y="318"/>
                    </a:lnTo>
                    <a:lnTo>
                      <a:pt x="132" y="341"/>
                    </a:lnTo>
                    <a:lnTo>
                      <a:pt x="134" y="343"/>
                    </a:lnTo>
                    <a:lnTo>
                      <a:pt x="159" y="370"/>
                    </a:lnTo>
                    <a:lnTo>
                      <a:pt x="161" y="371"/>
                    </a:lnTo>
                    <a:lnTo>
                      <a:pt x="197" y="410"/>
                    </a:lnTo>
                    <a:lnTo>
                      <a:pt x="199" y="412"/>
                    </a:lnTo>
                    <a:lnTo>
                      <a:pt x="203" y="416"/>
                    </a:lnTo>
                    <a:lnTo>
                      <a:pt x="205" y="412"/>
                    </a:lnTo>
                    <a:lnTo>
                      <a:pt x="205" y="410"/>
                    </a:lnTo>
                    <a:lnTo>
                      <a:pt x="232" y="358"/>
                    </a:lnTo>
                    <a:lnTo>
                      <a:pt x="234" y="354"/>
                    </a:lnTo>
                    <a:lnTo>
                      <a:pt x="240" y="343"/>
                    </a:lnTo>
                    <a:lnTo>
                      <a:pt x="240" y="341"/>
                    </a:lnTo>
                    <a:lnTo>
                      <a:pt x="274" y="273"/>
                    </a:lnTo>
                    <a:lnTo>
                      <a:pt x="274" y="271"/>
                    </a:lnTo>
                    <a:lnTo>
                      <a:pt x="305" y="214"/>
                    </a:lnTo>
                    <a:lnTo>
                      <a:pt x="305" y="212"/>
                    </a:lnTo>
                    <a:lnTo>
                      <a:pt x="309" y="204"/>
                    </a:lnTo>
                    <a:lnTo>
                      <a:pt x="309" y="204"/>
                    </a:lnTo>
                    <a:lnTo>
                      <a:pt x="311" y="202"/>
                    </a:lnTo>
                    <a:lnTo>
                      <a:pt x="376" y="143"/>
                    </a:lnTo>
                    <a:lnTo>
                      <a:pt x="378" y="141"/>
                    </a:lnTo>
                    <a:lnTo>
                      <a:pt x="384" y="135"/>
                    </a:lnTo>
                    <a:lnTo>
                      <a:pt x="386" y="135"/>
                    </a:lnTo>
                    <a:lnTo>
                      <a:pt x="393" y="125"/>
                    </a:lnTo>
                    <a:lnTo>
                      <a:pt x="403" y="135"/>
                    </a:lnTo>
                    <a:lnTo>
                      <a:pt x="405" y="135"/>
                    </a:lnTo>
                    <a:lnTo>
                      <a:pt x="449" y="179"/>
                    </a:lnTo>
                    <a:lnTo>
                      <a:pt x="449" y="179"/>
                    </a:lnTo>
                    <a:lnTo>
                      <a:pt x="474" y="202"/>
                    </a:lnTo>
                    <a:lnTo>
                      <a:pt x="476" y="204"/>
                    </a:lnTo>
                    <a:lnTo>
                      <a:pt x="487" y="216"/>
                    </a:lnTo>
                    <a:lnTo>
                      <a:pt x="499" y="204"/>
                    </a:lnTo>
                    <a:lnTo>
                      <a:pt x="501" y="202"/>
                    </a:lnTo>
                    <a:lnTo>
                      <a:pt x="520" y="185"/>
                    </a:lnTo>
                    <a:lnTo>
                      <a:pt x="522" y="183"/>
                    </a:lnTo>
                    <a:lnTo>
                      <a:pt x="572" y="135"/>
                    </a:lnTo>
                    <a:lnTo>
                      <a:pt x="574" y="135"/>
                    </a:lnTo>
                    <a:lnTo>
                      <a:pt x="593" y="116"/>
                    </a:lnTo>
                    <a:lnTo>
                      <a:pt x="593" y="116"/>
                    </a:lnTo>
                    <a:lnTo>
                      <a:pt x="645" y="66"/>
                    </a:lnTo>
                    <a:lnTo>
                      <a:pt x="647" y="66"/>
                    </a:lnTo>
                    <a:lnTo>
                      <a:pt x="656" y="56"/>
                    </a:lnTo>
                    <a:lnTo>
                      <a:pt x="664" y="62"/>
                    </a:lnTo>
                    <a:lnTo>
                      <a:pt x="666" y="64"/>
                    </a:lnTo>
                    <a:lnTo>
                      <a:pt x="668" y="66"/>
                    </a:lnTo>
                    <a:lnTo>
                      <a:pt x="670" y="66"/>
                    </a:lnTo>
                    <a:lnTo>
                      <a:pt x="673" y="72"/>
                    </a:lnTo>
                    <a:lnTo>
                      <a:pt x="673" y="66"/>
                    </a:lnTo>
                    <a:lnTo>
                      <a:pt x="673" y="66"/>
                    </a:lnTo>
                    <a:lnTo>
                      <a:pt x="681" y="0"/>
                    </a:lnTo>
                    <a:close/>
                  </a:path>
                </a:pathLst>
              </a:custGeom>
              <a:solidFill>
                <a:srgbClr val="C4B0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任意多边形: 形状 173">
                <a:extLst>
                  <a:ext uri="{FF2B5EF4-FFF2-40B4-BE49-F238E27FC236}">
                    <a16:creationId xmlns:a16="http://schemas.microsoft.com/office/drawing/2014/main" id="{FD0046A5-46A2-C14F-8C0A-55D5B8F5E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85226" y="3074988"/>
                <a:ext cx="1081088" cy="757238"/>
              </a:xfrm>
              <a:custGeom>
                <a:avLst/>
                <a:gdLst>
                  <a:gd name="T0" fmla="*/ 666 w 681"/>
                  <a:gd name="T1" fmla="*/ 2 h 477"/>
                  <a:gd name="T2" fmla="*/ 610 w 681"/>
                  <a:gd name="T3" fmla="*/ 12 h 477"/>
                  <a:gd name="T4" fmla="*/ 593 w 681"/>
                  <a:gd name="T5" fmla="*/ 62 h 477"/>
                  <a:gd name="T6" fmla="*/ 589 w 681"/>
                  <a:gd name="T7" fmla="*/ 66 h 477"/>
                  <a:gd name="T8" fmla="*/ 522 w 681"/>
                  <a:gd name="T9" fmla="*/ 133 h 477"/>
                  <a:gd name="T10" fmla="*/ 520 w 681"/>
                  <a:gd name="T11" fmla="*/ 135 h 477"/>
                  <a:gd name="T12" fmla="*/ 491 w 681"/>
                  <a:gd name="T13" fmla="*/ 162 h 477"/>
                  <a:gd name="T14" fmla="*/ 460 w 681"/>
                  <a:gd name="T15" fmla="*/ 135 h 477"/>
                  <a:gd name="T16" fmla="*/ 449 w 681"/>
                  <a:gd name="T17" fmla="*/ 122 h 477"/>
                  <a:gd name="T18" fmla="*/ 378 w 681"/>
                  <a:gd name="T19" fmla="*/ 87 h 477"/>
                  <a:gd name="T20" fmla="*/ 324 w 681"/>
                  <a:gd name="T21" fmla="*/ 135 h 477"/>
                  <a:gd name="T22" fmla="*/ 305 w 681"/>
                  <a:gd name="T23" fmla="*/ 150 h 477"/>
                  <a:gd name="T24" fmla="*/ 278 w 681"/>
                  <a:gd name="T25" fmla="*/ 173 h 477"/>
                  <a:gd name="T26" fmla="*/ 263 w 681"/>
                  <a:gd name="T27" fmla="*/ 204 h 477"/>
                  <a:gd name="T28" fmla="*/ 232 w 681"/>
                  <a:gd name="T29" fmla="*/ 262 h 477"/>
                  <a:gd name="T30" fmla="*/ 226 w 681"/>
                  <a:gd name="T31" fmla="*/ 273 h 477"/>
                  <a:gd name="T32" fmla="*/ 190 w 681"/>
                  <a:gd name="T33" fmla="*/ 341 h 477"/>
                  <a:gd name="T34" fmla="*/ 161 w 681"/>
                  <a:gd name="T35" fmla="*/ 314 h 477"/>
                  <a:gd name="T36" fmla="*/ 123 w 681"/>
                  <a:gd name="T37" fmla="*/ 273 h 477"/>
                  <a:gd name="T38" fmla="*/ 103 w 681"/>
                  <a:gd name="T39" fmla="*/ 254 h 477"/>
                  <a:gd name="T40" fmla="*/ 92 w 681"/>
                  <a:gd name="T41" fmla="*/ 273 h 477"/>
                  <a:gd name="T42" fmla="*/ 88 w 681"/>
                  <a:gd name="T43" fmla="*/ 281 h 477"/>
                  <a:gd name="T44" fmla="*/ 52 w 681"/>
                  <a:gd name="T45" fmla="*/ 343 h 477"/>
                  <a:gd name="T46" fmla="*/ 15 w 681"/>
                  <a:gd name="T47" fmla="*/ 404 h 477"/>
                  <a:gd name="T48" fmla="*/ 11 w 681"/>
                  <a:gd name="T49" fmla="*/ 412 h 477"/>
                  <a:gd name="T50" fmla="*/ 0 w 681"/>
                  <a:gd name="T51" fmla="*/ 477 h 477"/>
                  <a:gd name="T52" fmla="*/ 17 w 681"/>
                  <a:gd name="T53" fmla="*/ 477 h 477"/>
                  <a:gd name="T54" fmla="*/ 61 w 681"/>
                  <a:gd name="T55" fmla="*/ 412 h 477"/>
                  <a:gd name="T56" fmla="*/ 88 w 681"/>
                  <a:gd name="T57" fmla="*/ 360 h 477"/>
                  <a:gd name="T58" fmla="*/ 98 w 681"/>
                  <a:gd name="T59" fmla="*/ 343 h 477"/>
                  <a:gd name="T60" fmla="*/ 111 w 681"/>
                  <a:gd name="T61" fmla="*/ 318 h 477"/>
                  <a:gd name="T62" fmla="*/ 134 w 681"/>
                  <a:gd name="T63" fmla="*/ 343 h 477"/>
                  <a:gd name="T64" fmla="*/ 161 w 681"/>
                  <a:gd name="T65" fmla="*/ 371 h 477"/>
                  <a:gd name="T66" fmla="*/ 199 w 681"/>
                  <a:gd name="T67" fmla="*/ 412 h 477"/>
                  <a:gd name="T68" fmla="*/ 205 w 681"/>
                  <a:gd name="T69" fmla="*/ 412 h 477"/>
                  <a:gd name="T70" fmla="*/ 232 w 681"/>
                  <a:gd name="T71" fmla="*/ 358 h 477"/>
                  <a:gd name="T72" fmla="*/ 240 w 681"/>
                  <a:gd name="T73" fmla="*/ 343 h 477"/>
                  <a:gd name="T74" fmla="*/ 274 w 681"/>
                  <a:gd name="T75" fmla="*/ 273 h 477"/>
                  <a:gd name="T76" fmla="*/ 305 w 681"/>
                  <a:gd name="T77" fmla="*/ 214 h 477"/>
                  <a:gd name="T78" fmla="*/ 309 w 681"/>
                  <a:gd name="T79" fmla="*/ 204 h 477"/>
                  <a:gd name="T80" fmla="*/ 311 w 681"/>
                  <a:gd name="T81" fmla="*/ 202 h 477"/>
                  <a:gd name="T82" fmla="*/ 378 w 681"/>
                  <a:gd name="T83" fmla="*/ 141 h 477"/>
                  <a:gd name="T84" fmla="*/ 386 w 681"/>
                  <a:gd name="T85" fmla="*/ 135 h 477"/>
                  <a:gd name="T86" fmla="*/ 403 w 681"/>
                  <a:gd name="T87" fmla="*/ 135 h 477"/>
                  <a:gd name="T88" fmla="*/ 449 w 681"/>
                  <a:gd name="T89" fmla="*/ 179 h 477"/>
                  <a:gd name="T90" fmla="*/ 474 w 681"/>
                  <a:gd name="T91" fmla="*/ 202 h 477"/>
                  <a:gd name="T92" fmla="*/ 487 w 681"/>
                  <a:gd name="T93" fmla="*/ 216 h 477"/>
                  <a:gd name="T94" fmla="*/ 501 w 681"/>
                  <a:gd name="T95" fmla="*/ 202 h 477"/>
                  <a:gd name="T96" fmla="*/ 522 w 681"/>
                  <a:gd name="T97" fmla="*/ 183 h 477"/>
                  <a:gd name="T98" fmla="*/ 574 w 681"/>
                  <a:gd name="T99" fmla="*/ 135 h 477"/>
                  <a:gd name="T100" fmla="*/ 593 w 681"/>
                  <a:gd name="T101" fmla="*/ 116 h 477"/>
                  <a:gd name="T102" fmla="*/ 647 w 681"/>
                  <a:gd name="T103" fmla="*/ 66 h 477"/>
                  <a:gd name="T104" fmla="*/ 664 w 681"/>
                  <a:gd name="T105" fmla="*/ 62 h 477"/>
                  <a:gd name="T106" fmla="*/ 668 w 681"/>
                  <a:gd name="T107" fmla="*/ 66 h 477"/>
                  <a:gd name="T108" fmla="*/ 673 w 681"/>
                  <a:gd name="T109" fmla="*/ 72 h 477"/>
                  <a:gd name="T110" fmla="*/ 673 w 681"/>
                  <a:gd name="T111" fmla="*/ 66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81" h="477">
                    <a:moveTo>
                      <a:pt x="681" y="0"/>
                    </a:moveTo>
                    <a:lnTo>
                      <a:pt x="666" y="2"/>
                    </a:lnTo>
                    <a:lnTo>
                      <a:pt x="664" y="2"/>
                    </a:lnTo>
                    <a:lnTo>
                      <a:pt x="610" y="12"/>
                    </a:lnTo>
                    <a:lnTo>
                      <a:pt x="627" y="27"/>
                    </a:lnTo>
                    <a:lnTo>
                      <a:pt x="593" y="62"/>
                    </a:lnTo>
                    <a:lnTo>
                      <a:pt x="593" y="62"/>
                    </a:lnTo>
                    <a:lnTo>
                      <a:pt x="589" y="66"/>
                    </a:lnTo>
                    <a:lnTo>
                      <a:pt x="589" y="66"/>
                    </a:lnTo>
                    <a:lnTo>
                      <a:pt x="522" y="133"/>
                    </a:lnTo>
                    <a:lnTo>
                      <a:pt x="520" y="133"/>
                    </a:lnTo>
                    <a:lnTo>
                      <a:pt x="520" y="135"/>
                    </a:lnTo>
                    <a:lnTo>
                      <a:pt x="518" y="135"/>
                    </a:lnTo>
                    <a:lnTo>
                      <a:pt x="491" y="162"/>
                    </a:lnTo>
                    <a:lnTo>
                      <a:pt x="462" y="135"/>
                    </a:lnTo>
                    <a:lnTo>
                      <a:pt x="460" y="135"/>
                    </a:lnTo>
                    <a:lnTo>
                      <a:pt x="449" y="123"/>
                    </a:lnTo>
                    <a:lnTo>
                      <a:pt x="449" y="122"/>
                    </a:lnTo>
                    <a:lnTo>
                      <a:pt x="395" y="72"/>
                    </a:lnTo>
                    <a:lnTo>
                      <a:pt x="378" y="87"/>
                    </a:lnTo>
                    <a:lnTo>
                      <a:pt x="376" y="87"/>
                    </a:lnTo>
                    <a:lnTo>
                      <a:pt x="324" y="135"/>
                    </a:lnTo>
                    <a:lnTo>
                      <a:pt x="322" y="135"/>
                    </a:lnTo>
                    <a:lnTo>
                      <a:pt x="305" y="150"/>
                    </a:lnTo>
                    <a:lnTo>
                      <a:pt x="305" y="152"/>
                    </a:lnTo>
                    <a:lnTo>
                      <a:pt x="278" y="173"/>
                    </a:lnTo>
                    <a:lnTo>
                      <a:pt x="263" y="202"/>
                    </a:lnTo>
                    <a:lnTo>
                      <a:pt x="263" y="204"/>
                    </a:lnTo>
                    <a:lnTo>
                      <a:pt x="234" y="258"/>
                    </a:lnTo>
                    <a:lnTo>
                      <a:pt x="232" y="262"/>
                    </a:lnTo>
                    <a:lnTo>
                      <a:pt x="226" y="271"/>
                    </a:lnTo>
                    <a:lnTo>
                      <a:pt x="226" y="273"/>
                    </a:lnTo>
                    <a:lnTo>
                      <a:pt x="190" y="341"/>
                    </a:lnTo>
                    <a:lnTo>
                      <a:pt x="190" y="341"/>
                    </a:lnTo>
                    <a:lnTo>
                      <a:pt x="188" y="341"/>
                    </a:lnTo>
                    <a:lnTo>
                      <a:pt x="161" y="314"/>
                    </a:lnTo>
                    <a:lnTo>
                      <a:pt x="159" y="312"/>
                    </a:lnTo>
                    <a:lnTo>
                      <a:pt x="123" y="273"/>
                    </a:lnTo>
                    <a:lnTo>
                      <a:pt x="121" y="271"/>
                    </a:lnTo>
                    <a:lnTo>
                      <a:pt x="103" y="254"/>
                    </a:lnTo>
                    <a:lnTo>
                      <a:pt x="94" y="271"/>
                    </a:lnTo>
                    <a:lnTo>
                      <a:pt x="92" y="273"/>
                    </a:lnTo>
                    <a:lnTo>
                      <a:pt x="90" y="279"/>
                    </a:lnTo>
                    <a:lnTo>
                      <a:pt x="88" y="281"/>
                    </a:lnTo>
                    <a:lnTo>
                      <a:pt x="54" y="341"/>
                    </a:lnTo>
                    <a:lnTo>
                      <a:pt x="52" y="343"/>
                    </a:lnTo>
                    <a:lnTo>
                      <a:pt x="17" y="402"/>
                    </a:lnTo>
                    <a:lnTo>
                      <a:pt x="15" y="404"/>
                    </a:lnTo>
                    <a:lnTo>
                      <a:pt x="13" y="410"/>
                    </a:lnTo>
                    <a:lnTo>
                      <a:pt x="11" y="412"/>
                    </a:lnTo>
                    <a:lnTo>
                      <a:pt x="2" y="427"/>
                    </a:lnTo>
                    <a:lnTo>
                      <a:pt x="0" y="477"/>
                    </a:lnTo>
                    <a:lnTo>
                      <a:pt x="15" y="477"/>
                    </a:lnTo>
                    <a:lnTo>
                      <a:pt x="17" y="477"/>
                    </a:lnTo>
                    <a:lnTo>
                      <a:pt x="27" y="477"/>
                    </a:lnTo>
                    <a:lnTo>
                      <a:pt x="61" y="412"/>
                    </a:lnTo>
                    <a:lnTo>
                      <a:pt x="63" y="410"/>
                    </a:lnTo>
                    <a:lnTo>
                      <a:pt x="88" y="360"/>
                    </a:lnTo>
                    <a:lnTo>
                      <a:pt x="90" y="358"/>
                    </a:lnTo>
                    <a:lnTo>
                      <a:pt x="98" y="343"/>
                    </a:lnTo>
                    <a:lnTo>
                      <a:pt x="98" y="341"/>
                    </a:lnTo>
                    <a:lnTo>
                      <a:pt x="111" y="318"/>
                    </a:lnTo>
                    <a:lnTo>
                      <a:pt x="132" y="341"/>
                    </a:lnTo>
                    <a:lnTo>
                      <a:pt x="134" y="343"/>
                    </a:lnTo>
                    <a:lnTo>
                      <a:pt x="159" y="370"/>
                    </a:lnTo>
                    <a:lnTo>
                      <a:pt x="161" y="371"/>
                    </a:lnTo>
                    <a:lnTo>
                      <a:pt x="197" y="410"/>
                    </a:lnTo>
                    <a:lnTo>
                      <a:pt x="199" y="412"/>
                    </a:lnTo>
                    <a:lnTo>
                      <a:pt x="203" y="416"/>
                    </a:lnTo>
                    <a:lnTo>
                      <a:pt x="205" y="412"/>
                    </a:lnTo>
                    <a:lnTo>
                      <a:pt x="205" y="410"/>
                    </a:lnTo>
                    <a:lnTo>
                      <a:pt x="232" y="358"/>
                    </a:lnTo>
                    <a:lnTo>
                      <a:pt x="234" y="354"/>
                    </a:lnTo>
                    <a:lnTo>
                      <a:pt x="240" y="343"/>
                    </a:lnTo>
                    <a:lnTo>
                      <a:pt x="240" y="341"/>
                    </a:lnTo>
                    <a:lnTo>
                      <a:pt x="274" y="273"/>
                    </a:lnTo>
                    <a:lnTo>
                      <a:pt x="274" y="271"/>
                    </a:lnTo>
                    <a:lnTo>
                      <a:pt x="305" y="214"/>
                    </a:lnTo>
                    <a:lnTo>
                      <a:pt x="305" y="212"/>
                    </a:lnTo>
                    <a:lnTo>
                      <a:pt x="309" y="204"/>
                    </a:lnTo>
                    <a:lnTo>
                      <a:pt x="309" y="204"/>
                    </a:lnTo>
                    <a:lnTo>
                      <a:pt x="311" y="202"/>
                    </a:lnTo>
                    <a:lnTo>
                      <a:pt x="376" y="143"/>
                    </a:lnTo>
                    <a:lnTo>
                      <a:pt x="378" y="141"/>
                    </a:lnTo>
                    <a:lnTo>
                      <a:pt x="384" y="135"/>
                    </a:lnTo>
                    <a:lnTo>
                      <a:pt x="386" y="135"/>
                    </a:lnTo>
                    <a:lnTo>
                      <a:pt x="393" y="125"/>
                    </a:lnTo>
                    <a:lnTo>
                      <a:pt x="403" y="135"/>
                    </a:lnTo>
                    <a:lnTo>
                      <a:pt x="405" y="135"/>
                    </a:lnTo>
                    <a:lnTo>
                      <a:pt x="449" y="179"/>
                    </a:lnTo>
                    <a:lnTo>
                      <a:pt x="449" y="179"/>
                    </a:lnTo>
                    <a:lnTo>
                      <a:pt x="474" y="202"/>
                    </a:lnTo>
                    <a:lnTo>
                      <a:pt x="476" y="204"/>
                    </a:lnTo>
                    <a:lnTo>
                      <a:pt x="487" y="216"/>
                    </a:lnTo>
                    <a:lnTo>
                      <a:pt x="499" y="204"/>
                    </a:lnTo>
                    <a:lnTo>
                      <a:pt x="501" y="202"/>
                    </a:lnTo>
                    <a:lnTo>
                      <a:pt x="520" y="185"/>
                    </a:lnTo>
                    <a:lnTo>
                      <a:pt x="522" y="183"/>
                    </a:lnTo>
                    <a:lnTo>
                      <a:pt x="572" y="135"/>
                    </a:lnTo>
                    <a:lnTo>
                      <a:pt x="574" y="135"/>
                    </a:lnTo>
                    <a:lnTo>
                      <a:pt x="593" y="116"/>
                    </a:lnTo>
                    <a:lnTo>
                      <a:pt x="593" y="116"/>
                    </a:lnTo>
                    <a:lnTo>
                      <a:pt x="645" y="66"/>
                    </a:lnTo>
                    <a:lnTo>
                      <a:pt x="647" y="66"/>
                    </a:lnTo>
                    <a:lnTo>
                      <a:pt x="656" y="56"/>
                    </a:lnTo>
                    <a:lnTo>
                      <a:pt x="664" y="62"/>
                    </a:lnTo>
                    <a:lnTo>
                      <a:pt x="666" y="64"/>
                    </a:lnTo>
                    <a:lnTo>
                      <a:pt x="668" y="66"/>
                    </a:lnTo>
                    <a:lnTo>
                      <a:pt x="670" y="66"/>
                    </a:lnTo>
                    <a:lnTo>
                      <a:pt x="673" y="72"/>
                    </a:lnTo>
                    <a:lnTo>
                      <a:pt x="673" y="66"/>
                    </a:lnTo>
                    <a:lnTo>
                      <a:pt x="673" y="66"/>
                    </a:lnTo>
                    <a:lnTo>
                      <a:pt x="6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任意多边形: 形状 174">
                <a:extLst>
                  <a:ext uri="{FF2B5EF4-FFF2-40B4-BE49-F238E27FC236}">
                    <a16:creationId xmlns:a16="http://schemas.microsoft.com/office/drawing/2014/main" id="{0E378FFE-5C99-0890-CAA6-169389F92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37776" y="3060700"/>
                <a:ext cx="9525" cy="3175"/>
              </a:xfrm>
              <a:custGeom>
                <a:avLst/>
                <a:gdLst>
                  <a:gd name="T0" fmla="*/ 0 w 3"/>
                  <a:gd name="T1" fmla="*/ 0 h 1"/>
                  <a:gd name="T2" fmla="*/ 0 w 3"/>
                  <a:gd name="T3" fmla="*/ 1 h 1"/>
                  <a:gd name="T4" fmla="*/ 3 w 3"/>
                  <a:gd name="T5" fmla="*/ 1 h 1"/>
                  <a:gd name="T6" fmla="*/ 3 w 3"/>
                  <a:gd name="T7" fmla="*/ 0 h 1"/>
                  <a:gd name="T8" fmla="*/ 0 w 3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EF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任意多边形: 形状 175">
                <a:extLst>
                  <a:ext uri="{FF2B5EF4-FFF2-40B4-BE49-F238E27FC236}">
                    <a16:creationId xmlns:a16="http://schemas.microsoft.com/office/drawing/2014/main" id="{FBC37F7C-01F9-ABCE-098F-AE3DB4A66B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64763" y="3060700"/>
                <a:ext cx="460375" cy="731838"/>
              </a:xfrm>
              <a:custGeom>
                <a:avLst/>
                <a:gdLst>
                  <a:gd name="T0" fmla="*/ 93 w 151"/>
                  <a:gd name="T1" fmla="*/ 235 h 240"/>
                  <a:gd name="T2" fmla="*/ 103 w 151"/>
                  <a:gd name="T3" fmla="*/ 227 h 240"/>
                  <a:gd name="T4" fmla="*/ 111 w 151"/>
                  <a:gd name="T5" fmla="*/ 218 h 240"/>
                  <a:gd name="T6" fmla="*/ 111 w 151"/>
                  <a:gd name="T7" fmla="*/ 218 h 240"/>
                  <a:gd name="T8" fmla="*/ 118 w 151"/>
                  <a:gd name="T9" fmla="*/ 208 h 240"/>
                  <a:gd name="T10" fmla="*/ 125 w 151"/>
                  <a:gd name="T11" fmla="*/ 198 h 240"/>
                  <a:gd name="T12" fmla="*/ 131 w 151"/>
                  <a:gd name="T13" fmla="*/ 187 h 240"/>
                  <a:gd name="T14" fmla="*/ 135 w 151"/>
                  <a:gd name="T15" fmla="*/ 178 h 240"/>
                  <a:gd name="T16" fmla="*/ 136 w 151"/>
                  <a:gd name="T17" fmla="*/ 176 h 240"/>
                  <a:gd name="T18" fmla="*/ 141 w 151"/>
                  <a:gd name="T19" fmla="*/ 165 h 240"/>
                  <a:gd name="T20" fmla="*/ 145 w 151"/>
                  <a:gd name="T21" fmla="*/ 154 h 240"/>
                  <a:gd name="T22" fmla="*/ 86 w 151"/>
                  <a:gd name="T23" fmla="*/ 147 h 240"/>
                  <a:gd name="T24" fmla="*/ 104 w 151"/>
                  <a:gd name="T25" fmla="*/ 145 h 240"/>
                  <a:gd name="T26" fmla="*/ 75 w 151"/>
                  <a:gd name="T27" fmla="*/ 142 h 240"/>
                  <a:gd name="T28" fmla="*/ 148 w 151"/>
                  <a:gd name="T29" fmla="*/ 142 h 240"/>
                  <a:gd name="T30" fmla="*/ 114 w 151"/>
                  <a:gd name="T31" fmla="*/ 138 h 240"/>
                  <a:gd name="T32" fmla="*/ 67 w 151"/>
                  <a:gd name="T33" fmla="*/ 134 h 240"/>
                  <a:gd name="T34" fmla="*/ 151 w 151"/>
                  <a:gd name="T35" fmla="*/ 130 h 240"/>
                  <a:gd name="T36" fmla="*/ 151 w 151"/>
                  <a:gd name="T37" fmla="*/ 131 h 240"/>
                  <a:gd name="T38" fmla="*/ 122 w 151"/>
                  <a:gd name="T39" fmla="*/ 129 h 240"/>
                  <a:gd name="T40" fmla="*/ 120 w 151"/>
                  <a:gd name="T41" fmla="*/ 129 h 240"/>
                  <a:gd name="T42" fmla="*/ 64 w 151"/>
                  <a:gd name="T43" fmla="*/ 122 h 240"/>
                  <a:gd name="T44" fmla="*/ 149 w 151"/>
                  <a:gd name="T45" fmla="*/ 118 h 240"/>
                  <a:gd name="T46" fmla="*/ 124 w 151"/>
                  <a:gd name="T47" fmla="*/ 123 h 240"/>
                  <a:gd name="T48" fmla="*/ 62 w 151"/>
                  <a:gd name="T49" fmla="*/ 116 h 240"/>
                  <a:gd name="T50" fmla="*/ 142 w 151"/>
                  <a:gd name="T51" fmla="*/ 108 h 240"/>
                  <a:gd name="T52" fmla="*/ 124 w 151"/>
                  <a:gd name="T53" fmla="*/ 111 h 240"/>
                  <a:gd name="T54" fmla="*/ 125 w 151"/>
                  <a:gd name="T55" fmla="*/ 105 h 240"/>
                  <a:gd name="T56" fmla="*/ 68 w 151"/>
                  <a:gd name="T57" fmla="*/ 105 h 240"/>
                  <a:gd name="T58" fmla="*/ 133 w 151"/>
                  <a:gd name="T59" fmla="*/ 100 h 240"/>
                  <a:gd name="T60" fmla="*/ 126 w 151"/>
                  <a:gd name="T61" fmla="*/ 93 h 240"/>
                  <a:gd name="T62" fmla="*/ 122 w 151"/>
                  <a:gd name="T63" fmla="*/ 94 h 240"/>
                  <a:gd name="T64" fmla="*/ 127 w 151"/>
                  <a:gd name="T65" fmla="*/ 97 h 240"/>
                  <a:gd name="T66" fmla="*/ 126 w 151"/>
                  <a:gd name="T67" fmla="*/ 93 h 240"/>
                  <a:gd name="T68" fmla="*/ 80 w 151"/>
                  <a:gd name="T69" fmla="*/ 92 h 240"/>
                  <a:gd name="T70" fmla="*/ 111 w 151"/>
                  <a:gd name="T71" fmla="*/ 90 h 240"/>
                  <a:gd name="T72" fmla="*/ 92 w 151"/>
                  <a:gd name="T73" fmla="*/ 88 h 240"/>
                  <a:gd name="T74" fmla="*/ 98 w 151"/>
                  <a:gd name="T75" fmla="*/ 88 h 240"/>
                  <a:gd name="T76" fmla="*/ 125 w 151"/>
                  <a:gd name="T77" fmla="*/ 80 h 240"/>
                  <a:gd name="T78" fmla="*/ 122 w 151"/>
                  <a:gd name="T79" fmla="*/ 68 h 240"/>
                  <a:gd name="T80" fmla="*/ 117 w 151"/>
                  <a:gd name="T81" fmla="*/ 57 h 240"/>
                  <a:gd name="T82" fmla="*/ 110 w 151"/>
                  <a:gd name="T83" fmla="*/ 47 h 240"/>
                  <a:gd name="T84" fmla="*/ 102 w 151"/>
                  <a:gd name="T85" fmla="*/ 37 h 240"/>
                  <a:gd name="T86" fmla="*/ 98 w 151"/>
                  <a:gd name="T87" fmla="*/ 33 h 240"/>
                  <a:gd name="T88" fmla="*/ 88 w 151"/>
                  <a:gd name="T89" fmla="*/ 26 h 240"/>
                  <a:gd name="T90" fmla="*/ 77 w 151"/>
                  <a:gd name="T91" fmla="*/ 20 h 240"/>
                  <a:gd name="T92" fmla="*/ 65 w 151"/>
                  <a:gd name="T93" fmla="*/ 16 h 240"/>
                  <a:gd name="T94" fmla="*/ 54 w 151"/>
                  <a:gd name="T95" fmla="*/ 12 h 240"/>
                  <a:gd name="T96" fmla="*/ 42 w 151"/>
                  <a:gd name="T97" fmla="*/ 8 h 240"/>
                  <a:gd name="T98" fmla="*/ 30 w 151"/>
                  <a:gd name="T99" fmla="*/ 6 h 240"/>
                  <a:gd name="T100" fmla="*/ 18 w 151"/>
                  <a:gd name="T101" fmla="*/ 3 h 240"/>
                  <a:gd name="T102" fmla="*/ 0 w 151"/>
                  <a:gd name="T103" fmla="*/ 2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1" h="240">
                    <a:moveTo>
                      <a:pt x="93" y="235"/>
                    </a:moveTo>
                    <a:cubicBezTo>
                      <a:pt x="92" y="237"/>
                      <a:pt x="90" y="238"/>
                      <a:pt x="89" y="239"/>
                    </a:cubicBezTo>
                    <a:cubicBezTo>
                      <a:pt x="89" y="240"/>
                      <a:pt x="89" y="240"/>
                      <a:pt x="89" y="240"/>
                    </a:cubicBezTo>
                    <a:cubicBezTo>
                      <a:pt x="91" y="239"/>
                      <a:pt x="93" y="238"/>
                      <a:pt x="94" y="237"/>
                    </a:cubicBezTo>
                    <a:cubicBezTo>
                      <a:pt x="93" y="235"/>
                      <a:pt x="93" y="235"/>
                      <a:pt x="93" y="235"/>
                    </a:cubicBezTo>
                    <a:moveTo>
                      <a:pt x="93" y="235"/>
                    </a:moveTo>
                    <a:cubicBezTo>
                      <a:pt x="93" y="235"/>
                      <a:pt x="93" y="235"/>
                      <a:pt x="93" y="235"/>
                    </a:cubicBezTo>
                    <a:cubicBezTo>
                      <a:pt x="93" y="235"/>
                      <a:pt x="93" y="235"/>
                      <a:pt x="93" y="235"/>
                    </a:cubicBezTo>
                    <a:cubicBezTo>
                      <a:pt x="93" y="235"/>
                      <a:pt x="93" y="235"/>
                      <a:pt x="93" y="235"/>
                    </a:cubicBezTo>
                    <a:moveTo>
                      <a:pt x="103" y="227"/>
                    </a:moveTo>
                    <a:cubicBezTo>
                      <a:pt x="101" y="229"/>
                      <a:pt x="100" y="230"/>
                      <a:pt x="98" y="231"/>
                    </a:cubicBezTo>
                    <a:cubicBezTo>
                      <a:pt x="99" y="233"/>
                      <a:pt x="99" y="233"/>
                      <a:pt x="99" y="233"/>
                    </a:cubicBezTo>
                    <a:cubicBezTo>
                      <a:pt x="101" y="231"/>
                      <a:pt x="102" y="230"/>
                      <a:pt x="104" y="228"/>
                    </a:cubicBezTo>
                    <a:cubicBezTo>
                      <a:pt x="103" y="227"/>
                      <a:pt x="103" y="227"/>
                      <a:pt x="103" y="227"/>
                    </a:cubicBezTo>
                    <a:moveTo>
                      <a:pt x="111" y="218"/>
                    </a:moveTo>
                    <a:cubicBezTo>
                      <a:pt x="109" y="220"/>
                      <a:pt x="108" y="221"/>
                      <a:pt x="107" y="223"/>
                    </a:cubicBezTo>
                    <a:cubicBezTo>
                      <a:pt x="108" y="224"/>
                      <a:pt x="108" y="224"/>
                      <a:pt x="108" y="224"/>
                    </a:cubicBezTo>
                    <a:cubicBezTo>
                      <a:pt x="109" y="222"/>
                      <a:pt x="111" y="221"/>
                      <a:pt x="112" y="219"/>
                    </a:cubicBezTo>
                    <a:cubicBezTo>
                      <a:pt x="111" y="218"/>
                      <a:pt x="111" y="218"/>
                      <a:pt x="111" y="218"/>
                    </a:cubicBezTo>
                    <a:cubicBezTo>
                      <a:pt x="111" y="218"/>
                      <a:pt x="111" y="218"/>
                      <a:pt x="111" y="218"/>
                    </a:cubicBezTo>
                    <a:moveTo>
                      <a:pt x="118" y="208"/>
                    </a:moveTo>
                    <a:cubicBezTo>
                      <a:pt x="117" y="210"/>
                      <a:pt x="116" y="212"/>
                      <a:pt x="115" y="213"/>
                    </a:cubicBezTo>
                    <a:cubicBezTo>
                      <a:pt x="116" y="214"/>
                      <a:pt x="116" y="214"/>
                      <a:pt x="116" y="214"/>
                    </a:cubicBezTo>
                    <a:cubicBezTo>
                      <a:pt x="117" y="213"/>
                      <a:pt x="118" y="211"/>
                      <a:pt x="119" y="209"/>
                    </a:cubicBezTo>
                    <a:cubicBezTo>
                      <a:pt x="118" y="208"/>
                      <a:pt x="118" y="208"/>
                      <a:pt x="118" y="208"/>
                    </a:cubicBezTo>
                    <a:moveTo>
                      <a:pt x="125" y="198"/>
                    </a:moveTo>
                    <a:cubicBezTo>
                      <a:pt x="124" y="200"/>
                      <a:pt x="123" y="202"/>
                      <a:pt x="122" y="203"/>
                    </a:cubicBezTo>
                    <a:cubicBezTo>
                      <a:pt x="123" y="204"/>
                      <a:pt x="123" y="204"/>
                      <a:pt x="123" y="204"/>
                    </a:cubicBezTo>
                    <a:cubicBezTo>
                      <a:pt x="124" y="202"/>
                      <a:pt x="125" y="201"/>
                      <a:pt x="126" y="199"/>
                    </a:cubicBezTo>
                    <a:cubicBezTo>
                      <a:pt x="125" y="198"/>
                      <a:pt x="125" y="198"/>
                      <a:pt x="125" y="198"/>
                    </a:cubicBezTo>
                    <a:moveTo>
                      <a:pt x="131" y="187"/>
                    </a:moveTo>
                    <a:cubicBezTo>
                      <a:pt x="130" y="189"/>
                      <a:pt x="129" y="191"/>
                      <a:pt x="128" y="193"/>
                    </a:cubicBezTo>
                    <a:cubicBezTo>
                      <a:pt x="129" y="194"/>
                      <a:pt x="129" y="194"/>
                      <a:pt x="129" y="194"/>
                    </a:cubicBezTo>
                    <a:cubicBezTo>
                      <a:pt x="130" y="192"/>
                      <a:pt x="131" y="190"/>
                      <a:pt x="132" y="188"/>
                    </a:cubicBezTo>
                    <a:cubicBezTo>
                      <a:pt x="131" y="187"/>
                      <a:pt x="131" y="187"/>
                      <a:pt x="131" y="187"/>
                    </a:cubicBezTo>
                    <a:moveTo>
                      <a:pt x="136" y="176"/>
                    </a:moveTo>
                    <a:cubicBezTo>
                      <a:pt x="136" y="176"/>
                      <a:pt x="136" y="176"/>
                      <a:pt x="136" y="176"/>
                    </a:cubicBezTo>
                    <a:cubicBezTo>
                      <a:pt x="136" y="177"/>
                      <a:pt x="135" y="178"/>
                      <a:pt x="135" y="178"/>
                    </a:cubicBezTo>
                    <a:cubicBezTo>
                      <a:pt x="135" y="178"/>
                      <a:pt x="135" y="178"/>
                      <a:pt x="135" y="178"/>
                    </a:cubicBezTo>
                    <a:cubicBezTo>
                      <a:pt x="135" y="178"/>
                      <a:pt x="135" y="178"/>
                      <a:pt x="135" y="178"/>
                    </a:cubicBezTo>
                    <a:cubicBezTo>
                      <a:pt x="135" y="178"/>
                      <a:pt x="135" y="180"/>
                      <a:pt x="133" y="182"/>
                    </a:cubicBezTo>
                    <a:cubicBezTo>
                      <a:pt x="135" y="183"/>
                      <a:pt x="135" y="183"/>
                      <a:pt x="135" y="183"/>
                    </a:cubicBezTo>
                    <a:cubicBezTo>
                      <a:pt x="136" y="181"/>
                      <a:pt x="136" y="179"/>
                      <a:pt x="136" y="179"/>
                    </a:cubicBezTo>
                    <a:cubicBezTo>
                      <a:pt x="137" y="178"/>
                      <a:pt x="137" y="178"/>
                      <a:pt x="137" y="177"/>
                    </a:cubicBezTo>
                    <a:cubicBezTo>
                      <a:pt x="136" y="176"/>
                      <a:pt x="136" y="176"/>
                      <a:pt x="136" y="176"/>
                    </a:cubicBezTo>
                    <a:moveTo>
                      <a:pt x="141" y="165"/>
                    </a:moveTo>
                    <a:cubicBezTo>
                      <a:pt x="140" y="167"/>
                      <a:pt x="140" y="169"/>
                      <a:pt x="139" y="171"/>
                    </a:cubicBezTo>
                    <a:cubicBezTo>
                      <a:pt x="140" y="172"/>
                      <a:pt x="140" y="172"/>
                      <a:pt x="140" y="172"/>
                    </a:cubicBezTo>
                    <a:cubicBezTo>
                      <a:pt x="141" y="170"/>
                      <a:pt x="142" y="168"/>
                      <a:pt x="143" y="166"/>
                    </a:cubicBezTo>
                    <a:cubicBezTo>
                      <a:pt x="141" y="165"/>
                      <a:pt x="141" y="165"/>
                      <a:pt x="141" y="165"/>
                    </a:cubicBezTo>
                    <a:moveTo>
                      <a:pt x="145" y="154"/>
                    </a:moveTo>
                    <a:cubicBezTo>
                      <a:pt x="145" y="156"/>
                      <a:pt x="144" y="158"/>
                      <a:pt x="143" y="160"/>
                    </a:cubicBezTo>
                    <a:cubicBezTo>
                      <a:pt x="145" y="160"/>
                      <a:pt x="145" y="160"/>
                      <a:pt x="145" y="160"/>
                    </a:cubicBezTo>
                    <a:cubicBezTo>
                      <a:pt x="146" y="158"/>
                      <a:pt x="146" y="156"/>
                      <a:pt x="147" y="154"/>
                    </a:cubicBezTo>
                    <a:cubicBezTo>
                      <a:pt x="145" y="154"/>
                      <a:pt x="145" y="154"/>
                      <a:pt x="145" y="154"/>
                    </a:cubicBezTo>
                    <a:moveTo>
                      <a:pt x="86" y="147"/>
                    </a:moveTo>
                    <a:cubicBezTo>
                      <a:pt x="86" y="148"/>
                      <a:pt x="86" y="148"/>
                      <a:pt x="86" y="148"/>
                    </a:cubicBezTo>
                    <a:cubicBezTo>
                      <a:pt x="88" y="149"/>
                      <a:pt x="90" y="149"/>
                      <a:pt x="92" y="149"/>
                    </a:cubicBezTo>
                    <a:cubicBezTo>
                      <a:pt x="92" y="147"/>
                      <a:pt x="92" y="147"/>
                      <a:pt x="92" y="147"/>
                    </a:cubicBezTo>
                    <a:cubicBezTo>
                      <a:pt x="90" y="147"/>
                      <a:pt x="88" y="147"/>
                      <a:pt x="86" y="147"/>
                    </a:cubicBezTo>
                    <a:moveTo>
                      <a:pt x="104" y="145"/>
                    </a:moveTo>
                    <a:cubicBezTo>
                      <a:pt x="102" y="146"/>
                      <a:pt x="100" y="146"/>
                      <a:pt x="98" y="147"/>
                    </a:cubicBezTo>
                    <a:cubicBezTo>
                      <a:pt x="98" y="148"/>
                      <a:pt x="98" y="148"/>
                      <a:pt x="98" y="148"/>
                    </a:cubicBezTo>
                    <a:cubicBezTo>
                      <a:pt x="100" y="148"/>
                      <a:pt x="102" y="147"/>
                      <a:pt x="104" y="146"/>
                    </a:cubicBezTo>
                    <a:cubicBezTo>
                      <a:pt x="104" y="145"/>
                      <a:pt x="104" y="145"/>
                      <a:pt x="104" y="145"/>
                    </a:cubicBezTo>
                    <a:moveTo>
                      <a:pt x="75" y="142"/>
                    </a:moveTo>
                    <a:cubicBezTo>
                      <a:pt x="74" y="144"/>
                      <a:pt x="74" y="144"/>
                      <a:pt x="74" y="144"/>
                    </a:cubicBezTo>
                    <a:cubicBezTo>
                      <a:pt x="76" y="145"/>
                      <a:pt x="78" y="146"/>
                      <a:pt x="80" y="146"/>
                    </a:cubicBezTo>
                    <a:cubicBezTo>
                      <a:pt x="80" y="145"/>
                      <a:pt x="80" y="145"/>
                      <a:pt x="80" y="145"/>
                    </a:cubicBezTo>
                    <a:cubicBezTo>
                      <a:pt x="79" y="144"/>
                      <a:pt x="77" y="143"/>
                      <a:pt x="75" y="142"/>
                    </a:cubicBezTo>
                    <a:moveTo>
                      <a:pt x="148" y="142"/>
                    </a:moveTo>
                    <a:cubicBezTo>
                      <a:pt x="148" y="144"/>
                      <a:pt x="147" y="146"/>
                      <a:pt x="147" y="148"/>
                    </a:cubicBezTo>
                    <a:cubicBezTo>
                      <a:pt x="148" y="148"/>
                      <a:pt x="148" y="148"/>
                      <a:pt x="148" y="148"/>
                    </a:cubicBezTo>
                    <a:cubicBezTo>
                      <a:pt x="149" y="146"/>
                      <a:pt x="149" y="144"/>
                      <a:pt x="150" y="142"/>
                    </a:cubicBezTo>
                    <a:cubicBezTo>
                      <a:pt x="148" y="142"/>
                      <a:pt x="148" y="142"/>
                      <a:pt x="148" y="142"/>
                    </a:cubicBezTo>
                    <a:moveTo>
                      <a:pt x="114" y="138"/>
                    </a:moveTo>
                    <a:cubicBezTo>
                      <a:pt x="112" y="140"/>
                      <a:pt x="111" y="141"/>
                      <a:pt x="109" y="142"/>
                    </a:cubicBezTo>
                    <a:cubicBezTo>
                      <a:pt x="110" y="143"/>
                      <a:pt x="110" y="143"/>
                      <a:pt x="110" y="143"/>
                    </a:cubicBezTo>
                    <a:cubicBezTo>
                      <a:pt x="112" y="142"/>
                      <a:pt x="113" y="141"/>
                      <a:pt x="115" y="139"/>
                    </a:cubicBezTo>
                    <a:cubicBezTo>
                      <a:pt x="114" y="138"/>
                      <a:pt x="114" y="138"/>
                      <a:pt x="114" y="138"/>
                    </a:cubicBezTo>
                    <a:moveTo>
                      <a:pt x="114" y="138"/>
                    </a:moveTo>
                    <a:cubicBezTo>
                      <a:pt x="114" y="138"/>
                      <a:pt x="114" y="138"/>
                      <a:pt x="114" y="138"/>
                    </a:cubicBezTo>
                    <a:cubicBezTo>
                      <a:pt x="114" y="138"/>
                      <a:pt x="114" y="138"/>
                      <a:pt x="114" y="138"/>
                    </a:cubicBezTo>
                    <a:cubicBezTo>
                      <a:pt x="114" y="138"/>
                      <a:pt x="114" y="138"/>
                      <a:pt x="114" y="138"/>
                    </a:cubicBezTo>
                    <a:moveTo>
                      <a:pt x="67" y="134"/>
                    </a:moveTo>
                    <a:cubicBezTo>
                      <a:pt x="66" y="134"/>
                      <a:pt x="66" y="134"/>
                      <a:pt x="66" y="134"/>
                    </a:cubicBezTo>
                    <a:cubicBezTo>
                      <a:pt x="67" y="136"/>
                      <a:pt x="68" y="138"/>
                      <a:pt x="69" y="140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69" y="137"/>
                      <a:pt x="68" y="136"/>
                      <a:pt x="67" y="134"/>
                    </a:cubicBezTo>
                    <a:moveTo>
                      <a:pt x="151" y="130"/>
                    </a:moveTo>
                    <a:cubicBezTo>
                      <a:pt x="149" y="130"/>
                      <a:pt x="149" y="130"/>
                      <a:pt x="149" y="130"/>
                    </a:cubicBezTo>
                    <a:cubicBezTo>
                      <a:pt x="149" y="130"/>
                      <a:pt x="149" y="131"/>
                      <a:pt x="149" y="131"/>
                    </a:cubicBezTo>
                    <a:cubicBezTo>
                      <a:pt x="149" y="133"/>
                      <a:pt x="149" y="134"/>
                      <a:pt x="149" y="136"/>
                    </a:cubicBezTo>
                    <a:cubicBezTo>
                      <a:pt x="151" y="136"/>
                      <a:pt x="151" y="136"/>
                      <a:pt x="151" y="136"/>
                    </a:cubicBezTo>
                    <a:cubicBezTo>
                      <a:pt x="151" y="134"/>
                      <a:pt x="151" y="133"/>
                      <a:pt x="151" y="131"/>
                    </a:cubicBezTo>
                    <a:cubicBezTo>
                      <a:pt x="151" y="131"/>
                      <a:pt x="151" y="130"/>
                      <a:pt x="151" y="130"/>
                    </a:cubicBezTo>
                    <a:moveTo>
                      <a:pt x="120" y="129"/>
                    </a:moveTo>
                    <a:cubicBezTo>
                      <a:pt x="120" y="130"/>
                      <a:pt x="119" y="132"/>
                      <a:pt x="118" y="134"/>
                    </a:cubicBezTo>
                    <a:cubicBezTo>
                      <a:pt x="119" y="135"/>
                      <a:pt x="119" y="135"/>
                      <a:pt x="119" y="135"/>
                    </a:cubicBezTo>
                    <a:cubicBezTo>
                      <a:pt x="120" y="133"/>
                      <a:pt x="121" y="131"/>
                      <a:pt x="122" y="129"/>
                    </a:cubicBezTo>
                    <a:cubicBezTo>
                      <a:pt x="120" y="129"/>
                      <a:pt x="120" y="129"/>
                      <a:pt x="120" y="129"/>
                    </a:cubicBezTo>
                    <a:moveTo>
                      <a:pt x="120" y="129"/>
                    </a:moveTo>
                    <a:cubicBezTo>
                      <a:pt x="120" y="129"/>
                      <a:pt x="120" y="129"/>
                      <a:pt x="120" y="129"/>
                    </a:cubicBezTo>
                    <a:cubicBezTo>
                      <a:pt x="120" y="129"/>
                      <a:pt x="120" y="129"/>
                      <a:pt x="120" y="129"/>
                    </a:cubicBezTo>
                    <a:cubicBezTo>
                      <a:pt x="120" y="129"/>
                      <a:pt x="120" y="129"/>
                      <a:pt x="120" y="129"/>
                    </a:cubicBezTo>
                    <a:moveTo>
                      <a:pt x="64" y="122"/>
                    </a:moveTo>
                    <a:cubicBezTo>
                      <a:pt x="62" y="122"/>
                      <a:pt x="62" y="122"/>
                      <a:pt x="62" y="122"/>
                    </a:cubicBezTo>
                    <a:cubicBezTo>
                      <a:pt x="62" y="124"/>
                      <a:pt x="63" y="127"/>
                      <a:pt x="63" y="129"/>
                    </a:cubicBezTo>
                    <a:cubicBezTo>
                      <a:pt x="65" y="128"/>
                      <a:pt x="65" y="128"/>
                      <a:pt x="65" y="128"/>
                    </a:cubicBezTo>
                    <a:cubicBezTo>
                      <a:pt x="64" y="126"/>
                      <a:pt x="64" y="124"/>
                      <a:pt x="64" y="122"/>
                    </a:cubicBezTo>
                    <a:moveTo>
                      <a:pt x="149" y="118"/>
                    </a:moveTo>
                    <a:cubicBezTo>
                      <a:pt x="147" y="118"/>
                      <a:pt x="147" y="118"/>
                      <a:pt x="147" y="118"/>
                    </a:cubicBezTo>
                    <a:cubicBezTo>
                      <a:pt x="148" y="120"/>
                      <a:pt x="148" y="122"/>
                      <a:pt x="149" y="124"/>
                    </a:cubicBezTo>
                    <a:cubicBezTo>
                      <a:pt x="150" y="124"/>
                      <a:pt x="150" y="124"/>
                      <a:pt x="150" y="124"/>
                    </a:cubicBezTo>
                    <a:cubicBezTo>
                      <a:pt x="150" y="122"/>
                      <a:pt x="149" y="120"/>
                      <a:pt x="149" y="118"/>
                    </a:cubicBezTo>
                    <a:moveTo>
                      <a:pt x="123" y="117"/>
                    </a:moveTo>
                    <a:cubicBezTo>
                      <a:pt x="123" y="117"/>
                      <a:pt x="123" y="117"/>
                      <a:pt x="123" y="117"/>
                    </a:cubicBezTo>
                    <a:cubicBezTo>
                      <a:pt x="123" y="119"/>
                      <a:pt x="123" y="120"/>
                      <a:pt x="122" y="122"/>
                    </a:cubicBezTo>
                    <a:cubicBezTo>
                      <a:pt x="122" y="123"/>
                      <a:pt x="122" y="123"/>
                      <a:pt x="122" y="123"/>
                    </a:cubicBezTo>
                    <a:cubicBezTo>
                      <a:pt x="124" y="123"/>
                      <a:pt x="124" y="123"/>
                      <a:pt x="124" y="123"/>
                    </a:cubicBezTo>
                    <a:cubicBezTo>
                      <a:pt x="124" y="123"/>
                      <a:pt x="124" y="123"/>
                      <a:pt x="124" y="123"/>
                    </a:cubicBezTo>
                    <a:cubicBezTo>
                      <a:pt x="124" y="121"/>
                      <a:pt x="125" y="119"/>
                      <a:pt x="125" y="117"/>
                    </a:cubicBezTo>
                    <a:cubicBezTo>
                      <a:pt x="123" y="117"/>
                      <a:pt x="123" y="117"/>
                      <a:pt x="123" y="117"/>
                    </a:cubicBezTo>
                    <a:moveTo>
                      <a:pt x="64" y="110"/>
                    </a:moveTo>
                    <a:cubicBezTo>
                      <a:pt x="63" y="112"/>
                      <a:pt x="63" y="114"/>
                      <a:pt x="62" y="11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4" y="114"/>
                      <a:pt x="65" y="112"/>
                      <a:pt x="65" y="111"/>
                    </a:cubicBezTo>
                    <a:cubicBezTo>
                      <a:pt x="64" y="110"/>
                      <a:pt x="64" y="110"/>
                      <a:pt x="64" y="110"/>
                    </a:cubicBezTo>
                    <a:moveTo>
                      <a:pt x="143" y="107"/>
                    </a:moveTo>
                    <a:cubicBezTo>
                      <a:pt x="142" y="108"/>
                      <a:pt x="142" y="108"/>
                      <a:pt x="142" y="108"/>
                    </a:cubicBezTo>
                    <a:cubicBezTo>
                      <a:pt x="143" y="109"/>
                      <a:pt x="144" y="111"/>
                      <a:pt x="145" y="113"/>
                    </a:cubicBezTo>
                    <a:cubicBezTo>
                      <a:pt x="146" y="112"/>
                      <a:pt x="146" y="112"/>
                      <a:pt x="146" y="112"/>
                    </a:cubicBezTo>
                    <a:cubicBezTo>
                      <a:pt x="145" y="110"/>
                      <a:pt x="144" y="108"/>
                      <a:pt x="143" y="107"/>
                    </a:cubicBezTo>
                    <a:moveTo>
                      <a:pt x="125" y="105"/>
                    </a:moveTo>
                    <a:cubicBezTo>
                      <a:pt x="125" y="107"/>
                      <a:pt x="124" y="109"/>
                      <a:pt x="124" y="111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26" y="109"/>
                      <a:pt x="126" y="107"/>
                      <a:pt x="126" y="105"/>
                    </a:cubicBezTo>
                    <a:cubicBezTo>
                      <a:pt x="125" y="105"/>
                      <a:pt x="125" y="105"/>
                      <a:pt x="125" y="105"/>
                    </a:cubicBezTo>
                    <a:moveTo>
                      <a:pt x="125" y="105"/>
                    </a:move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5" y="105"/>
                      <a:pt x="125" y="105"/>
                      <a:pt x="125" y="105"/>
                    </a:cubicBezTo>
                    <a:moveTo>
                      <a:pt x="70" y="99"/>
                    </a:moveTo>
                    <a:cubicBezTo>
                      <a:pt x="69" y="101"/>
                      <a:pt x="68" y="103"/>
                      <a:pt x="67" y="104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9" y="103"/>
                      <a:pt x="70" y="102"/>
                      <a:pt x="71" y="100"/>
                    </a:cubicBezTo>
                    <a:cubicBezTo>
                      <a:pt x="70" y="99"/>
                      <a:pt x="70" y="99"/>
                      <a:pt x="70" y="99"/>
                    </a:cubicBezTo>
                    <a:moveTo>
                      <a:pt x="134" y="98"/>
                    </a:moveTo>
                    <a:cubicBezTo>
                      <a:pt x="133" y="100"/>
                      <a:pt x="133" y="100"/>
                      <a:pt x="133" y="100"/>
                    </a:cubicBezTo>
                    <a:cubicBezTo>
                      <a:pt x="133" y="100"/>
                      <a:pt x="133" y="100"/>
                      <a:pt x="133" y="100"/>
                    </a:cubicBezTo>
                    <a:cubicBezTo>
                      <a:pt x="135" y="101"/>
                      <a:pt x="136" y="102"/>
                      <a:pt x="138" y="103"/>
                    </a:cubicBezTo>
                    <a:cubicBezTo>
                      <a:pt x="139" y="102"/>
                      <a:pt x="139" y="102"/>
                      <a:pt x="139" y="102"/>
                    </a:cubicBezTo>
                    <a:cubicBezTo>
                      <a:pt x="137" y="101"/>
                      <a:pt x="136" y="99"/>
                      <a:pt x="134" y="98"/>
                    </a:cubicBezTo>
                    <a:moveTo>
                      <a:pt x="126" y="93"/>
                    </a:moveTo>
                    <a:cubicBezTo>
                      <a:pt x="125" y="93"/>
                      <a:pt x="125" y="93"/>
                      <a:pt x="125" y="93"/>
                    </a:cubicBezTo>
                    <a:cubicBezTo>
                      <a:pt x="125" y="93"/>
                      <a:pt x="125" y="93"/>
                      <a:pt x="125" y="94"/>
                    </a:cubicBezTo>
                    <a:cubicBezTo>
                      <a:pt x="124" y="93"/>
                      <a:pt x="123" y="93"/>
                      <a:pt x="123" y="93"/>
                    </a:cubicBezTo>
                    <a:cubicBezTo>
                      <a:pt x="122" y="94"/>
                      <a:pt x="122" y="94"/>
                      <a:pt x="122" y="94"/>
                    </a:cubicBezTo>
                    <a:cubicBezTo>
                      <a:pt x="122" y="94"/>
                      <a:pt x="122" y="94"/>
                      <a:pt x="122" y="94"/>
                    </a:cubicBezTo>
                    <a:cubicBezTo>
                      <a:pt x="123" y="95"/>
                      <a:pt x="124" y="95"/>
                      <a:pt x="125" y="95"/>
                    </a:cubicBezTo>
                    <a:cubicBezTo>
                      <a:pt x="125" y="96"/>
                      <a:pt x="125" y="97"/>
                      <a:pt x="125" y="97"/>
                    </a:cubicBezTo>
                    <a:cubicBezTo>
                      <a:pt x="125" y="98"/>
                      <a:pt x="125" y="98"/>
                      <a:pt x="125" y="99"/>
                    </a:cubicBezTo>
                    <a:cubicBezTo>
                      <a:pt x="127" y="99"/>
                      <a:pt x="127" y="99"/>
                      <a:pt x="127" y="99"/>
                    </a:cubicBezTo>
                    <a:cubicBezTo>
                      <a:pt x="127" y="98"/>
                      <a:pt x="127" y="98"/>
                      <a:pt x="127" y="97"/>
                    </a:cubicBezTo>
                    <a:cubicBezTo>
                      <a:pt x="127" y="97"/>
                      <a:pt x="127" y="97"/>
                      <a:pt x="127" y="96"/>
                    </a:cubicBezTo>
                    <a:cubicBezTo>
                      <a:pt x="127" y="96"/>
                      <a:pt x="127" y="96"/>
                      <a:pt x="128" y="97"/>
                    </a:cubicBezTo>
                    <a:cubicBezTo>
                      <a:pt x="128" y="95"/>
                      <a:pt x="128" y="95"/>
                      <a:pt x="128" y="95"/>
                    </a:cubicBezTo>
                    <a:cubicBezTo>
                      <a:pt x="128" y="95"/>
                      <a:pt x="127" y="95"/>
                      <a:pt x="127" y="94"/>
                    </a:cubicBezTo>
                    <a:cubicBezTo>
                      <a:pt x="127" y="94"/>
                      <a:pt x="127" y="93"/>
                      <a:pt x="126" y="93"/>
                    </a:cubicBezTo>
                    <a:moveTo>
                      <a:pt x="80" y="92"/>
                    </a:moveTo>
                    <a:cubicBezTo>
                      <a:pt x="78" y="93"/>
                      <a:pt x="77" y="94"/>
                      <a:pt x="75" y="95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7" y="95"/>
                      <a:pt x="79" y="94"/>
                      <a:pt x="81" y="93"/>
                    </a:cubicBezTo>
                    <a:cubicBezTo>
                      <a:pt x="80" y="92"/>
                      <a:pt x="80" y="92"/>
                      <a:pt x="80" y="92"/>
                    </a:cubicBezTo>
                    <a:moveTo>
                      <a:pt x="111" y="90"/>
                    </a:moveTo>
                    <a:cubicBezTo>
                      <a:pt x="110" y="91"/>
                      <a:pt x="110" y="91"/>
                      <a:pt x="110" y="91"/>
                    </a:cubicBezTo>
                    <a:cubicBezTo>
                      <a:pt x="112" y="92"/>
                      <a:pt x="114" y="92"/>
                      <a:pt x="116" y="93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115" y="91"/>
                      <a:pt x="113" y="90"/>
                      <a:pt x="111" y="90"/>
                    </a:cubicBezTo>
                    <a:moveTo>
                      <a:pt x="92" y="88"/>
                    </a:moveTo>
                    <a:cubicBezTo>
                      <a:pt x="90" y="88"/>
                      <a:pt x="88" y="89"/>
                      <a:pt x="86" y="89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88" y="90"/>
                      <a:pt x="90" y="90"/>
                      <a:pt x="92" y="90"/>
                    </a:cubicBezTo>
                    <a:cubicBezTo>
                      <a:pt x="92" y="88"/>
                      <a:pt x="92" y="88"/>
                      <a:pt x="92" y="88"/>
                    </a:cubicBezTo>
                    <a:moveTo>
                      <a:pt x="98" y="88"/>
                    </a:moveTo>
                    <a:cubicBezTo>
                      <a:pt x="98" y="90"/>
                      <a:pt x="98" y="90"/>
                      <a:pt x="98" y="90"/>
                    </a:cubicBezTo>
                    <a:cubicBezTo>
                      <a:pt x="100" y="90"/>
                      <a:pt x="102" y="90"/>
                      <a:pt x="104" y="90"/>
                    </a:cubicBezTo>
                    <a:cubicBezTo>
                      <a:pt x="105" y="89"/>
                      <a:pt x="105" y="89"/>
                      <a:pt x="105" y="89"/>
                    </a:cubicBezTo>
                    <a:cubicBezTo>
                      <a:pt x="102" y="89"/>
                      <a:pt x="100" y="88"/>
                      <a:pt x="98" y="88"/>
                    </a:cubicBezTo>
                    <a:moveTo>
                      <a:pt x="125" y="80"/>
                    </a:moveTo>
                    <a:cubicBezTo>
                      <a:pt x="124" y="81"/>
                      <a:pt x="124" y="81"/>
                      <a:pt x="124" y="81"/>
                    </a:cubicBezTo>
                    <a:cubicBezTo>
                      <a:pt x="124" y="82"/>
                      <a:pt x="124" y="84"/>
                      <a:pt x="124" y="87"/>
                    </a:cubicBezTo>
                    <a:cubicBezTo>
                      <a:pt x="126" y="86"/>
                      <a:pt x="126" y="86"/>
                      <a:pt x="126" y="86"/>
                    </a:cubicBezTo>
                    <a:cubicBezTo>
                      <a:pt x="126" y="84"/>
                      <a:pt x="125" y="82"/>
                      <a:pt x="125" y="80"/>
                    </a:cubicBezTo>
                    <a:moveTo>
                      <a:pt x="122" y="68"/>
                    </a:moveTo>
                    <a:cubicBezTo>
                      <a:pt x="121" y="69"/>
                      <a:pt x="121" y="69"/>
                      <a:pt x="121" y="69"/>
                    </a:cubicBezTo>
                    <a:cubicBezTo>
                      <a:pt x="121" y="71"/>
                      <a:pt x="122" y="73"/>
                      <a:pt x="122" y="75"/>
                    </a:cubicBezTo>
                    <a:cubicBezTo>
                      <a:pt x="124" y="74"/>
                      <a:pt x="124" y="74"/>
                      <a:pt x="124" y="74"/>
                    </a:cubicBezTo>
                    <a:cubicBezTo>
                      <a:pt x="123" y="72"/>
                      <a:pt x="123" y="70"/>
                      <a:pt x="122" y="68"/>
                    </a:cubicBezTo>
                    <a:moveTo>
                      <a:pt x="117" y="57"/>
                    </a:moveTo>
                    <a:cubicBezTo>
                      <a:pt x="116" y="58"/>
                      <a:pt x="116" y="58"/>
                      <a:pt x="116" y="58"/>
                    </a:cubicBezTo>
                    <a:cubicBezTo>
                      <a:pt x="117" y="59"/>
                      <a:pt x="118" y="61"/>
                      <a:pt x="118" y="63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19" y="61"/>
                      <a:pt x="118" y="59"/>
                      <a:pt x="117" y="57"/>
                    </a:cubicBezTo>
                    <a:moveTo>
                      <a:pt x="110" y="47"/>
                    </a:moveTo>
                    <a:cubicBezTo>
                      <a:pt x="109" y="48"/>
                      <a:pt x="109" y="48"/>
                      <a:pt x="109" y="48"/>
                    </a:cubicBezTo>
                    <a:cubicBezTo>
                      <a:pt x="110" y="49"/>
                      <a:pt x="112" y="51"/>
                      <a:pt x="113" y="52"/>
                    </a:cubicBezTo>
                    <a:cubicBezTo>
                      <a:pt x="114" y="52"/>
                      <a:pt x="114" y="52"/>
                      <a:pt x="114" y="52"/>
                    </a:cubicBezTo>
                    <a:cubicBezTo>
                      <a:pt x="113" y="50"/>
                      <a:pt x="112" y="48"/>
                      <a:pt x="110" y="47"/>
                    </a:cubicBezTo>
                    <a:moveTo>
                      <a:pt x="102" y="37"/>
                    </a:moveTo>
                    <a:cubicBezTo>
                      <a:pt x="101" y="38"/>
                      <a:pt x="101" y="38"/>
                      <a:pt x="101" y="38"/>
                    </a:cubicBezTo>
                    <a:cubicBezTo>
                      <a:pt x="103" y="40"/>
                      <a:pt x="104" y="41"/>
                      <a:pt x="105" y="43"/>
                    </a:cubicBezTo>
                    <a:cubicBezTo>
                      <a:pt x="106" y="42"/>
                      <a:pt x="106" y="42"/>
                      <a:pt x="106" y="42"/>
                    </a:cubicBezTo>
                    <a:cubicBezTo>
                      <a:pt x="105" y="40"/>
                      <a:pt x="104" y="39"/>
                      <a:pt x="102" y="37"/>
                    </a:cubicBezTo>
                    <a:moveTo>
                      <a:pt x="93" y="29"/>
                    </a:move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3" y="32"/>
                      <a:pt x="95" y="33"/>
                      <a:pt x="97" y="34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6" y="32"/>
                      <a:pt x="94" y="31"/>
                      <a:pt x="93" y="29"/>
                    </a:cubicBezTo>
                    <a:moveTo>
                      <a:pt x="82" y="23"/>
                    </a:moveTo>
                    <a:cubicBezTo>
                      <a:pt x="82" y="24"/>
                      <a:pt x="82" y="24"/>
                      <a:pt x="82" y="24"/>
                    </a:cubicBezTo>
                    <a:cubicBezTo>
                      <a:pt x="83" y="25"/>
                      <a:pt x="85" y="26"/>
                      <a:pt x="87" y="27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6" y="25"/>
                      <a:pt x="84" y="24"/>
                      <a:pt x="82" y="23"/>
                    </a:cubicBezTo>
                    <a:moveTo>
                      <a:pt x="71" y="17"/>
                    </a:moveTo>
                    <a:cubicBezTo>
                      <a:pt x="71" y="18"/>
                      <a:pt x="71" y="18"/>
                      <a:pt x="71" y="18"/>
                    </a:cubicBezTo>
                    <a:cubicBezTo>
                      <a:pt x="73" y="19"/>
                      <a:pt x="75" y="20"/>
                      <a:pt x="76" y="21"/>
                    </a:cubicBezTo>
                    <a:cubicBezTo>
                      <a:pt x="77" y="20"/>
                      <a:pt x="77" y="20"/>
                      <a:pt x="77" y="20"/>
                    </a:cubicBezTo>
                    <a:cubicBezTo>
                      <a:pt x="75" y="19"/>
                      <a:pt x="73" y="18"/>
                      <a:pt x="71" y="17"/>
                    </a:cubicBezTo>
                    <a:moveTo>
                      <a:pt x="60" y="12"/>
                    </a:moveTo>
                    <a:cubicBezTo>
                      <a:pt x="60" y="14"/>
                      <a:pt x="60" y="14"/>
                      <a:pt x="60" y="14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61" y="14"/>
                      <a:pt x="63" y="15"/>
                      <a:pt x="65" y="16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4" y="14"/>
                      <a:pt x="62" y="13"/>
                      <a:pt x="60" y="12"/>
                    </a:cubicBezTo>
                    <a:moveTo>
                      <a:pt x="48" y="8"/>
                    </a:moveTo>
                    <a:cubicBezTo>
                      <a:pt x="48" y="10"/>
                      <a:pt x="48" y="10"/>
                      <a:pt x="48" y="10"/>
                    </a:cubicBezTo>
                    <a:cubicBezTo>
                      <a:pt x="50" y="10"/>
                      <a:pt x="52" y="11"/>
                      <a:pt x="54" y="12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2" y="10"/>
                      <a:pt x="50" y="9"/>
                      <a:pt x="48" y="8"/>
                    </a:cubicBezTo>
                    <a:moveTo>
                      <a:pt x="36" y="5"/>
                    </a:moveTo>
                    <a:cubicBezTo>
                      <a:pt x="36" y="7"/>
                      <a:pt x="36" y="7"/>
                      <a:pt x="36" y="7"/>
                    </a:cubicBezTo>
                    <a:cubicBezTo>
                      <a:pt x="38" y="7"/>
                      <a:pt x="40" y="8"/>
                      <a:pt x="42" y="8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0" y="6"/>
                      <a:pt x="38" y="6"/>
                      <a:pt x="36" y="5"/>
                    </a:cubicBezTo>
                    <a:moveTo>
                      <a:pt x="24" y="3"/>
                    </a:moveTo>
                    <a:cubicBezTo>
                      <a:pt x="24" y="4"/>
                      <a:pt x="24" y="4"/>
                      <a:pt x="24" y="4"/>
                    </a:cubicBezTo>
                    <a:cubicBezTo>
                      <a:pt x="26" y="5"/>
                      <a:pt x="28" y="5"/>
                      <a:pt x="30" y="6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28" y="4"/>
                      <a:pt x="26" y="3"/>
                      <a:pt x="24" y="3"/>
                    </a:cubicBezTo>
                    <a:moveTo>
                      <a:pt x="12" y="1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4" y="3"/>
                      <a:pt x="16" y="3"/>
                      <a:pt x="18" y="3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6" y="2"/>
                      <a:pt x="14" y="1"/>
                      <a:pt x="12" y="1"/>
                    </a:cubicBezTo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"/>
                      <a:pt x="4" y="2"/>
                      <a:pt x="6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0"/>
                      <a:pt x="0" y="0"/>
                    </a:cubicBezTo>
                  </a:path>
                </a:pathLst>
              </a:custGeom>
              <a:solidFill>
                <a:srgbClr val="EF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任意多边形: 形状 176">
                <a:extLst>
                  <a:ext uri="{FF2B5EF4-FFF2-40B4-BE49-F238E27FC236}">
                    <a16:creationId xmlns:a16="http://schemas.microsoft.com/office/drawing/2014/main" id="{C4D67240-8F10-DFE1-C285-4D59B86A4B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9238" y="3798888"/>
                <a:ext cx="11113" cy="9525"/>
              </a:xfrm>
              <a:custGeom>
                <a:avLst/>
                <a:gdLst>
                  <a:gd name="T0" fmla="*/ 3 w 4"/>
                  <a:gd name="T1" fmla="*/ 0 h 3"/>
                  <a:gd name="T2" fmla="*/ 3 w 4"/>
                  <a:gd name="T3" fmla="*/ 0 h 3"/>
                  <a:gd name="T4" fmla="*/ 0 w 4"/>
                  <a:gd name="T5" fmla="*/ 2 h 3"/>
                  <a:gd name="T6" fmla="*/ 1 w 4"/>
                  <a:gd name="T7" fmla="*/ 3 h 3"/>
                  <a:gd name="T8" fmla="*/ 4 w 4"/>
                  <a:gd name="T9" fmla="*/ 2 h 3"/>
                  <a:gd name="T10" fmla="*/ 3 w 4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3" y="2"/>
                      <a:pt x="4" y="2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EFE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矩形 177">
                <a:extLst>
                  <a:ext uri="{FF2B5EF4-FFF2-40B4-BE49-F238E27FC236}">
                    <a16:creationId xmlns:a16="http://schemas.microsoft.com/office/drawing/2014/main" id="{501DBFE1-B9C2-9669-2598-72D50A251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0963" y="5248275"/>
                <a:ext cx="9255125" cy="12700"/>
              </a:xfrm>
              <a:prstGeom prst="rect">
                <a:avLst/>
              </a:prstGeom>
              <a:solidFill>
                <a:srgbClr val="5950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任意多边形: 形状 178">
                <a:extLst>
                  <a:ext uri="{FF2B5EF4-FFF2-40B4-BE49-F238E27FC236}">
                    <a16:creationId xmlns:a16="http://schemas.microsoft.com/office/drawing/2014/main" id="{7FBFF895-313F-F5DF-F0AE-5F54932BA1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0963" y="5248275"/>
                <a:ext cx="9255125" cy="12700"/>
              </a:xfrm>
              <a:custGeom>
                <a:avLst/>
                <a:gdLst>
                  <a:gd name="T0" fmla="*/ 0 w 5830"/>
                  <a:gd name="T1" fmla="*/ 8 h 8"/>
                  <a:gd name="T2" fmla="*/ 5830 w 5830"/>
                  <a:gd name="T3" fmla="*/ 8 h 8"/>
                  <a:gd name="T4" fmla="*/ 5830 w 5830"/>
                  <a:gd name="T5" fmla="*/ 0 h 8"/>
                  <a:gd name="T6" fmla="*/ 0 w 5830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30" h="8">
                    <a:moveTo>
                      <a:pt x="0" y="8"/>
                    </a:moveTo>
                    <a:lnTo>
                      <a:pt x="5830" y="8"/>
                    </a:lnTo>
                    <a:lnTo>
                      <a:pt x="583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180" name="任意多边形: 形状 179">
                <a:extLst>
                  <a:ext uri="{FF2B5EF4-FFF2-40B4-BE49-F238E27FC236}">
                    <a16:creationId xmlns:a16="http://schemas.microsoft.com/office/drawing/2014/main" id="{285E6FBD-0CF8-656C-6FEF-F4EC51349C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2701" y="3114675"/>
                <a:ext cx="363538" cy="433388"/>
              </a:xfrm>
              <a:custGeom>
                <a:avLst/>
                <a:gdLst>
                  <a:gd name="T0" fmla="*/ 2 w 119"/>
                  <a:gd name="T1" fmla="*/ 51 h 142"/>
                  <a:gd name="T2" fmla="*/ 13 w 119"/>
                  <a:gd name="T3" fmla="*/ 108 h 142"/>
                  <a:gd name="T4" fmla="*/ 13 w 119"/>
                  <a:gd name="T5" fmla="*/ 121 h 142"/>
                  <a:gd name="T6" fmla="*/ 0 w 119"/>
                  <a:gd name="T7" fmla="*/ 133 h 142"/>
                  <a:gd name="T8" fmla="*/ 44 w 119"/>
                  <a:gd name="T9" fmla="*/ 136 h 142"/>
                  <a:gd name="T10" fmla="*/ 119 w 119"/>
                  <a:gd name="T11" fmla="*/ 83 h 142"/>
                  <a:gd name="T12" fmla="*/ 96 w 119"/>
                  <a:gd name="T13" fmla="*/ 0 h 142"/>
                  <a:gd name="T14" fmla="*/ 2 w 119"/>
                  <a:gd name="T15" fmla="*/ 5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9" h="142">
                    <a:moveTo>
                      <a:pt x="2" y="51"/>
                    </a:moveTo>
                    <a:cubicBezTo>
                      <a:pt x="13" y="108"/>
                      <a:pt x="13" y="108"/>
                      <a:pt x="13" y="108"/>
                    </a:cubicBezTo>
                    <a:cubicBezTo>
                      <a:pt x="13" y="121"/>
                      <a:pt x="13" y="121"/>
                      <a:pt x="13" y="121"/>
                    </a:cubicBez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33"/>
                      <a:pt x="20" y="142"/>
                      <a:pt x="44" y="136"/>
                    </a:cubicBezTo>
                    <a:cubicBezTo>
                      <a:pt x="44" y="136"/>
                      <a:pt x="105" y="132"/>
                      <a:pt x="119" y="83"/>
                    </a:cubicBezTo>
                    <a:cubicBezTo>
                      <a:pt x="96" y="0"/>
                      <a:pt x="96" y="0"/>
                      <a:pt x="96" y="0"/>
                    </a:cubicBezTo>
                    <a:lnTo>
                      <a:pt x="2" y="51"/>
                    </a:lnTo>
                    <a:close/>
                  </a:path>
                </a:pathLst>
              </a:custGeom>
              <a:solidFill>
                <a:srgbClr val="FC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任意多边形: 形状 180">
                <a:extLst>
                  <a:ext uri="{FF2B5EF4-FFF2-40B4-BE49-F238E27FC236}">
                    <a16:creationId xmlns:a16="http://schemas.microsoft.com/office/drawing/2014/main" id="{7CF0D22D-19A5-DDCC-0D9F-FBB01A543A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8413" y="3368675"/>
                <a:ext cx="377825" cy="192088"/>
              </a:xfrm>
              <a:custGeom>
                <a:avLst/>
                <a:gdLst>
                  <a:gd name="T0" fmla="*/ 124 w 124"/>
                  <a:gd name="T1" fmla="*/ 0 h 63"/>
                  <a:gd name="T2" fmla="*/ 24 w 124"/>
                  <a:gd name="T3" fmla="*/ 54 h 63"/>
                  <a:gd name="T4" fmla="*/ 5 w 124"/>
                  <a:gd name="T5" fmla="*/ 50 h 63"/>
                  <a:gd name="T6" fmla="*/ 18 w 124"/>
                  <a:gd name="T7" fmla="*/ 38 h 63"/>
                  <a:gd name="T8" fmla="*/ 86 w 124"/>
                  <a:gd name="T9" fmla="*/ 25 h 63"/>
                  <a:gd name="T10" fmla="*/ 124 w 124"/>
                  <a:gd name="T11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63">
                    <a:moveTo>
                      <a:pt x="124" y="0"/>
                    </a:moveTo>
                    <a:cubicBezTo>
                      <a:pt x="112" y="63"/>
                      <a:pt x="24" y="54"/>
                      <a:pt x="24" y="54"/>
                    </a:cubicBezTo>
                    <a:cubicBezTo>
                      <a:pt x="0" y="61"/>
                      <a:pt x="5" y="50"/>
                      <a:pt x="5" y="50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34" y="39"/>
                      <a:pt x="48" y="41"/>
                      <a:pt x="86" y="25"/>
                    </a:cubicBezTo>
                    <a:lnTo>
                      <a:pt x="124" y="0"/>
                    </a:lnTo>
                    <a:close/>
                  </a:path>
                </a:pathLst>
              </a:custGeom>
              <a:solidFill>
                <a:srgbClr val="F482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任意多边形: 形状 181">
                <a:extLst>
                  <a:ext uri="{FF2B5EF4-FFF2-40B4-BE49-F238E27FC236}">
                    <a16:creationId xmlns:a16="http://schemas.microsoft.com/office/drawing/2014/main" id="{6AC9596C-05D7-89AD-8B2D-3AE7DB2275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9051" y="3114675"/>
                <a:ext cx="287338" cy="330200"/>
              </a:xfrm>
              <a:custGeom>
                <a:avLst/>
                <a:gdLst>
                  <a:gd name="T0" fmla="*/ 181 w 181"/>
                  <a:gd name="T1" fmla="*/ 0 h 208"/>
                  <a:gd name="T2" fmla="*/ 0 w 181"/>
                  <a:gd name="T3" fmla="*/ 98 h 208"/>
                  <a:gd name="T4" fmla="*/ 21 w 181"/>
                  <a:gd name="T5" fmla="*/ 208 h 208"/>
                  <a:gd name="T6" fmla="*/ 181 w 181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208">
                    <a:moveTo>
                      <a:pt x="181" y="0"/>
                    </a:moveTo>
                    <a:lnTo>
                      <a:pt x="0" y="98"/>
                    </a:lnTo>
                    <a:lnTo>
                      <a:pt x="21" y="208"/>
                    </a:lnTo>
                    <a:lnTo>
                      <a:pt x="181" y="0"/>
                    </a:lnTo>
                    <a:close/>
                  </a:path>
                </a:pathLst>
              </a:custGeom>
              <a:solidFill>
                <a:srgbClr val="F482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任意多边形: 形状 182">
                <a:extLst>
                  <a:ext uri="{FF2B5EF4-FFF2-40B4-BE49-F238E27FC236}">
                    <a16:creationId xmlns:a16="http://schemas.microsoft.com/office/drawing/2014/main" id="{69E8081E-721B-AEAE-5D08-D6FD550CAB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9051" y="3114675"/>
                <a:ext cx="287338" cy="330200"/>
              </a:xfrm>
              <a:custGeom>
                <a:avLst/>
                <a:gdLst>
                  <a:gd name="T0" fmla="*/ 181 w 181"/>
                  <a:gd name="T1" fmla="*/ 0 h 208"/>
                  <a:gd name="T2" fmla="*/ 0 w 181"/>
                  <a:gd name="T3" fmla="*/ 98 h 208"/>
                  <a:gd name="T4" fmla="*/ 21 w 181"/>
                  <a:gd name="T5" fmla="*/ 208 h 208"/>
                  <a:gd name="T6" fmla="*/ 181 w 181"/>
                  <a:gd name="T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208">
                    <a:moveTo>
                      <a:pt x="181" y="0"/>
                    </a:moveTo>
                    <a:lnTo>
                      <a:pt x="0" y="98"/>
                    </a:lnTo>
                    <a:lnTo>
                      <a:pt x="21" y="208"/>
                    </a:lnTo>
                    <a:lnTo>
                      <a:pt x="18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任意多边形: 形状 183">
                <a:extLst>
                  <a:ext uri="{FF2B5EF4-FFF2-40B4-BE49-F238E27FC236}">
                    <a16:creationId xmlns:a16="http://schemas.microsoft.com/office/drawing/2014/main" id="{5B3A6027-2510-3F04-597C-0E880F361A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9963" y="2590800"/>
                <a:ext cx="642938" cy="744538"/>
              </a:xfrm>
              <a:custGeom>
                <a:avLst/>
                <a:gdLst>
                  <a:gd name="T0" fmla="*/ 211 w 211"/>
                  <a:gd name="T1" fmla="*/ 148 h 244"/>
                  <a:gd name="T2" fmla="*/ 208 w 211"/>
                  <a:gd name="T3" fmla="*/ 137 h 244"/>
                  <a:gd name="T4" fmla="*/ 165 w 211"/>
                  <a:gd name="T5" fmla="*/ 126 h 244"/>
                  <a:gd name="T6" fmla="*/ 112 w 211"/>
                  <a:gd name="T7" fmla="*/ 1 h 244"/>
                  <a:gd name="T8" fmla="*/ 35 w 211"/>
                  <a:gd name="T9" fmla="*/ 89 h 244"/>
                  <a:gd name="T10" fmla="*/ 19 w 211"/>
                  <a:gd name="T11" fmla="*/ 199 h 244"/>
                  <a:gd name="T12" fmla="*/ 129 w 211"/>
                  <a:gd name="T13" fmla="*/ 222 h 244"/>
                  <a:gd name="T14" fmla="*/ 187 w 211"/>
                  <a:gd name="T15" fmla="*/ 180 h 244"/>
                  <a:gd name="T16" fmla="*/ 187 w 211"/>
                  <a:gd name="T17" fmla="*/ 179 h 244"/>
                  <a:gd name="T18" fmla="*/ 211 w 211"/>
                  <a:gd name="T19" fmla="*/ 148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1" h="244">
                    <a:moveTo>
                      <a:pt x="211" y="148"/>
                    </a:moveTo>
                    <a:cubicBezTo>
                      <a:pt x="211" y="144"/>
                      <a:pt x="210" y="141"/>
                      <a:pt x="208" y="137"/>
                    </a:cubicBezTo>
                    <a:cubicBezTo>
                      <a:pt x="200" y="121"/>
                      <a:pt x="177" y="124"/>
                      <a:pt x="165" y="126"/>
                    </a:cubicBezTo>
                    <a:cubicBezTo>
                      <a:pt x="112" y="1"/>
                      <a:pt x="112" y="1"/>
                      <a:pt x="112" y="1"/>
                    </a:cubicBezTo>
                    <a:cubicBezTo>
                      <a:pt x="112" y="1"/>
                      <a:pt x="62" y="0"/>
                      <a:pt x="35" y="89"/>
                    </a:cubicBezTo>
                    <a:cubicBezTo>
                      <a:pt x="35" y="89"/>
                      <a:pt x="0" y="160"/>
                      <a:pt x="19" y="199"/>
                    </a:cubicBezTo>
                    <a:cubicBezTo>
                      <a:pt x="19" y="199"/>
                      <a:pt x="28" y="244"/>
                      <a:pt x="129" y="222"/>
                    </a:cubicBezTo>
                    <a:cubicBezTo>
                      <a:pt x="129" y="222"/>
                      <a:pt x="170" y="211"/>
                      <a:pt x="187" y="180"/>
                    </a:cubicBezTo>
                    <a:cubicBezTo>
                      <a:pt x="187" y="179"/>
                      <a:pt x="187" y="179"/>
                      <a:pt x="187" y="179"/>
                    </a:cubicBezTo>
                    <a:cubicBezTo>
                      <a:pt x="208" y="173"/>
                      <a:pt x="211" y="156"/>
                      <a:pt x="211" y="148"/>
                    </a:cubicBezTo>
                    <a:close/>
                  </a:path>
                </a:pathLst>
              </a:custGeom>
              <a:solidFill>
                <a:srgbClr val="FC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任意多边形: 形状 184">
                <a:extLst>
                  <a:ext uri="{FF2B5EF4-FFF2-40B4-BE49-F238E27FC236}">
                    <a16:creationId xmlns:a16="http://schemas.microsoft.com/office/drawing/2014/main" id="{EE5B8870-49C4-0384-FAC7-6F408A962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7326" y="3124200"/>
                <a:ext cx="82550" cy="39688"/>
              </a:xfrm>
              <a:custGeom>
                <a:avLst/>
                <a:gdLst>
                  <a:gd name="T0" fmla="*/ 0 w 27"/>
                  <a:gd name="T1" fmla="*/ 0 h 13"/>
                  <a:gd name="T2" fmla="*/ 27 w 27"/>
                  <a:gd name="T3" fmla="*/ 4 h 13"/>
                  <a:gd name="T4" fmla="*/ 0 w 27"/>
                  <a:gd name="T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13">
                    <a:moveTo>
                      <a:pt x="0" y="0"/>
                    </a:moveTo>
                    <a:cubicBezTo>
                      <a:pt x="0" y="0"/>
                      <a:pt x="13" y="8"/>
                      <a:pt x="27" y="4"/>
                    </a:cubicBezTo>
                    <a:cubicBezTo>
                      <a:pt x="27" y="4"/>
                      <a:pt x="21" y="13"/>
                      <a:pt x="0" y="0"/>
                    </a:cubicBezTo>
                    <a:close/>
                  </a:path>
                </a:pathLst>
              </a:custGeom>
              <a:solidFill>
                <a:srgbClr val="F482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任意多边形: 形状 185">
                <a:extLst>
                  <a:ext uri="{FF2B5EF4-FFF2-40B4-BE49-F238E27FC236}">
                    <a16:creationId xmlns:a16="http://schemas.microsoft.com/office/drawing/2014/main" id="{06C64905-697C-D30B-DEA8-42171D6FA1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4788" y="3008313"/>
                <a:ext cx="101600" cy="26988"/>
              </a:xfrm>
              <a:custGeom>
                <a:avLst/>
                <a:gdLst>
                  <a:gd name="T0" fmla="*/ 2 w 33"/>
                  <a:gd name="T1" fmla="*/ 8 h 9"/>
                  <a:gd name="T2" fmla="*/ 2 w 33"/>
                  <a:gd name="T3" fmla="*/ 8 h 9"/>
                  <a:gd name="T4" fmla="*/ 16 w 33"/>
                  <a:gd name="T5" fmla="*/ 2 h 9"/>
                  <a:gd name="T6" fmla="*/ 31 w 33"/>
                  <a:gd name="T7" fmla="*/ 9 h 9"/>
                  <a:gd name="T8" fmla="*/ 33 w 33"/>
                  <a:gd name="T9" fmla="*/ 7 h 9"/>
                  <a:gd name="T10" fmla="*/ 16 w 33"/>
                  <a:gd name="T11" fmla="*/ 0 h 9"/>
                  <a:gd name="T12" fmla="*/ 0 w 33"/>
                  <a:gd name="T13" fmla="*/ 6 h 9"/>
                  <a:gd name="T14" fmla="*/ 2 w 33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9">
                    <a:moveTo>
                      <a:pt x="2" y="8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7"/>
                      <a:pt x="9" y="2"/>
                      <a:pt x="16" y="2"/>
                    </a:cubicBezTo>
                    <a:cubicBezTo>
                      <a:pt x="21" y="2"/>
                      <a:pt x="26" y="4"/>
                      <a:pt x="31" y="9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27" y="2"/>
                      <a:pt x="22" y="0"/>
                      <a:pt x="16" y="0"/>
                    </a:cubicBezTo>
                    <a:cubicBezTo>
                      <a:pt x="7" y="0"/>
                      <a:pt x="0" y="6"/>
                      <a:pt x="0" y="6"/>
                    </a:cubicBezTo>
                    <a:cubicBezTo>
                      <a:pt x="2" y="8"/>
                      <a:pt x="2" y="8"/>
                      <a:pt x="2" y="8"/>
                    </a:cubicBezTo>
                    <a:close/>
                  </a:path>
                </a:pathLst>
              </a:custGeom>
              <a:solidFill>
                <a:srgbClr val="F482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任意多边形: 形状 186">
                <a:extLst>
                  <a:ext uri="{FF2B5EF4-FFF2-40B4-BE49-F238E27FC236}">
                    <a16:creationId xmlns:a16="http://schemas.microsoft.com/office/drawing/2014/main" id="{44032130-6947-4FFE-9E33-D03A7A71F2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4763" y="2597150"/>
                <a:ext cx="139700" cy="298450"/>
              </a:xfrm>
              <a:custGeom>
                <a:avLst/>
                <a:gdLst>
                  <a:gd name="T0" fmla="*/ 11 w 46"/>
                  <a:gd name="T1" fmla="*/ 1 h 98"/>
                  <a:gd name="T2" fmla="*/ 0 w 46"/>
                  <a:gd name="T3" fmla="*/ 4 h 98"/>
                  <a:gd name="T4" fmla="*/ 46 w 46"/>
                  <a:gd name="T5" fmla="*/ 98 h 98"/>
                  <a:gd name="T6" fmla="*/ 11 w 46"/>
                  <a:gd name="T7" fmla="*/ 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98">
                    <a:moveTo>
                      <a:pt x="11" y="1"/>
                    </a:moveTo>
                    <a:cubicBezTo>
                      <a:pt x="11" y="1"/>
                      <a:pt x="8" y="0"/>
                      <a:pt x="0" y="4"/>
                    </a:cubicBezTo>
                    <a:cubicBezTo>
                      <a:pt x="0" y="4"/>
                      <a:pt x="5" y="61"/>
                      <a:pt x="46" y="98"/>
                    </a:cubicBezTo>
                    <a:cubicBezTo>
                      <a:pt x="46" y="98"/>
                      <a:pt x="7" y="20"/>
                      <a:pt x="11" y="1"/>
                    </a:cubicBezTo>
                    <a:close/>
                  </a:path>
                </a:pathLst>
              </a:custGeom>
              <a:solidFill>
                <a:srgbClr val="F482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任意多边形: 形状 187">
                <a:extLst>
                  <a:ext uri="{FF2B5EF4-FFF2-40B4-BE49-F238E27FC236}">
                    <a16:creationId xmlns:a16="http://schemas.microsoft.com/office/drawing/2014/main" id="{1C71328D-8BAD-0770-A131-AD1D18C620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5863" y="2462213"/>
                <a:ext cx="669925" cy="754063"/>
              </a:xfrm>
              <a:custGeom>
                <a:avLst/>
                <a:gdLst>
                  <a:gd name="T0" fmla="*/ 0 w 220"/>
                  <a:gd name="T1" fmla="*/ 64 h 247"/>
                  <a:gd name="T2" fmla="*/ 40 w 220"/>
                  <a:gd name="T3" fmla="*/ 45 h 247"/>
                  <a:gd name="T4" fmla="*/ 87 w 220"/>
                  <a:gd name="T5" fmla="*/ 154 h 247"/>
                  <a:gd name="T6" fmla="*/ 87 w 220"/>
                  <a:gd name="T7" fmla="*/ 170 h 247"/>
                  <a:gd name="T8" fmla="*/ 114 w 220"/>
                  <a:gd name="T9" fmla="*/ 167 h 247"/>
                  <a:gd name="T10" fmla="*/ 136 w 220"/>
                  <a:gd name="T11" fmla="*/ 204 h 247"/>
                  <a:gd name="T12" fmla="*/ 128 w 220"/>
                  <a:gd name="T13" fmla="*/ 214 h 247"/>
                  <a:gd name="T14" fmla="*/ 138 w 220"/>
                  <a:gd name="T15" fmla="*/ 247 h 247"/>
                  <a:gd name="T16" fmla="*/ 184 w 220"/>
                  <a:gd name="T17" fmla="*/ 164 h 247"/>
                  <a:gd name="T18" fmla="*/ 165 w 220"/>
                  <a:gd name="T19" fmla="*/ 64 h 247"/>
                  <a:gd name="T20" fmla="*/ 100 w 220"/>
                  <a:gd name="T21" fmla="*/ 22 h 247"/>
                  <a:gd name="T22" fmla="*/ 70 w 220"/>
                  <a:gd name="T23" fmla="*/ 2 h 247"/>
                  <a:gd name="T24" fmla="*/ 0 w 220"/>
                  <a:gd name="T25" fmla="*/ 64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0" h="247">
                    <a:moveTo>
                      <a:pt x="0" y="64"/>
                    </a:moveTo>
                    <a:cubicBezTo>
                      <a:pt x="0" y="64"/>
                      <a:pt x="13" y="52"/>
                      <a:pt x="40" y="45"/>
                    </a:cubicBezTo>
                    <a:cubicBezTo>
                      <a:pt x="40" y="45"/>
                      <a:pt x="35" y="109"/>
                      <a:pt x="87" y="154"/>
                    </a:cubicBezTo>
                    <a:cubicBezTo>
                      <a:pt x="87" y="170"/>
                      <a:pt x="87" y="170"/>
                      <a:pt x="87" y="170"/>
                    </a:cubicBezTo>
                    <a:cubicBezTo>
                      <a:pt x="87" y="170"/>
                      <a:pt x="100" y="165"/>
                      <a:pt x="114" y="167"/>
                    </a:cubicBezTo>
                    <a:cubicBezTo>
                      <a:pt x="131" y="169"/>
                      <a:pt x="143" y="188"/>
                      <a:pt x="136" y="204"/>
                    </a:cubicBezTo>
                    <a:cubicBezTo>
                      <a:pt x="134" y="207"/>
                      <a:pt x="132" y="211"/>
                      <a:pt x="128" y="214"/>
                    </a:cubicBezTo>
                    <a:cubicBezTo>
                      <a:pt x="138" y="247"/>
                      <a:pt x="138" y="247"/>
                      <a:pt x="138" y="247"/>
                    </a:cubicBezTo>
                    <a:cubicBezTo>
                      <a:pt x="138" y="247"/>
                      <a:pt x="147" y="217"/>
                      <a:pt x="184" y="164"/>
                    </a:cubicBezTo>
                    <a:cubicBezTo>
                      <a:pt x="184" y="164"/>
                      <a:pt x="220" y="102"/>
                      <a:pt x="165" y="64"/>
                    </a:cubicBezTo>
                    <a:cubicBezTo>
                      <a:pt x="165" y="62"/>
                      <a:pt x="122" y="48"/>
                      <a:pt x="100" y="22"/>
                    </a:cubicBezTo>
                    <a:cubicBezTo>
                      <a:pt x="91" y="12"/>
                      <a:pt x="83" y="3"/>
                      <a:pt x="70" y="2"/>
                    </a:cubicBezTo>
                    <a:cubicBezTo>
                      <a:pt x="47" y="0"/>
                      <a:pt x="4" y="12"/>
                      <a:pt x="0" y="64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任意多边形: 形状 188">
                <a:extLst>
                  <a:ext uri="{FF2B5EF4-FFF2-40B4-BE49-F238E27FC236}">
                    <a16:creationId xmlns:a16="http://schemas.microsoft.com/office/drawing/2014/main" id="{67129FE5-5A9F-5475-2BED-1C23482F8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4176" y="2978150"/>
                <a:ext cx="307975" cy="363538"/>
              </a:xfrm>
              <a:custGeom>
                <a:avLst/>
                <a:gdLst>
                  <a:gd name="T0" fmla="*/ 85 w 101"/>
                  <a:gd name="T1" fmla="*/ 39 h 119"/>
                  <a:gd name="T2" fmla="*/ 78 w 101"/>
                  <a:gd name="T3" fmla="*/ 108 h 119"/>
                  <a:gd name="T4" fmla="*/ 15 w 101"/>
                  <a:gd name="T5" fmla="*/ 80 h 119"/>
                  <a:gd name="T6" fmla="*/ 22 w 101"/>
                  <a:gd name="T7" fmla="*/ 11 h 119"/>
                  <a:gd name="T8" fmla="*/ 85 w 101"/>
                  <a:gd name="T9" fmla="*/ 3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119">
                    <a:moveTo>
                      <a:pt x="85" y="39"/>
                    </a:moveTo>
                    <a:cubicBezTo>
                      <a:pt x="101" y="66"/>
                      <a:pt x="98" y="97"/>
                      <a:pt x="78" y="108"/>
                    </a:cubicBezTo>
                    <a:cubicBezTo>
                      <a:pt x="59" y="119"/>
                      <a:pt x="31" y="106"/>
                      <a:pt x="15" y="80"/>
                    </a:cubicBezTo>
                    <a:cubicBezTo>
                      <a:pt x="0" y="53"/>
                      <a:pt x="3" y="22"/>
                      <a:pt x="22" y="11"/>
                    </a:cubicBezTo>
                    <a:cubicBezTo>
                      <a:pt x="42" y="0"/>
                      <a:pt x="70" y="13"/>
                      <a:pt x="85" y="39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任意多边形: 形状 189">
                <a:extLst>
                  <a:ext uri="{FF2B5EF4-FFF2-40B4-BE49-F238E27FC236}">
                    <a16:creationId xmlns:a16="http://schemas.microsoft.com/office/drawing/2014/main" id="{C144DBC0-DCC7-CD0E-686B-01136A7566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5476" y="3252788"/>
                <a:ext cx="152400" cy="179388"/>
              </a:xfrm>
              <a:custGeom>
                <a:avLst/>
                <a:gdLst>
                  <a:gd name="T0" fmla="*/ 42 w 50"/>
                  <a:gd name="T1" fmla="*/ 19 h 59"/>
                  <a:gd name="T2" fmla="*/ 39 w 50"/>
                  <a:gd name="T3" fmla="*/ 54 h 59"/>
                  <a:gd name="T4" fmla="*/ 7 w 50"/>
                  <a:gd name="T5" fmla="*/ 39 h 59"/>
                  <a:gd name="T6" fmla="*/ 11 w 50"/>
                  <a:gd name="T7" fmla="*/ 5 h 59"/>
                  <a:gd name="T8" fmla="*/ 42 w 50"/>
                  <a:gd name="T9" fmla="*/ 1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9">
                    <a:moveTo>
                      <a:pt x="42" y="19"/>
                    </a:moveTo>
                    <a:cubicBezTo>
                      <a:pt x="50" y="33"/>
                      <a:pt x="48" y="48"/>
                      <a:pt x="39" y="54"/>
                    </a:cubicBezTo>
                    <a:cubicBezTo>
                      <a:pt x="29" y="59"/>
                      <a:pt x="15" y="53"/>
                      <a:pt x="7" y="39"/>
                    </a:cubicBezTo>
                    <a:cubicBezTo>
                      <a:pt x="0" y="26"/>
                      <a:pt x="1" y="11"/>
                      <a:pt x="11" y="5"/>
                    </a:cubicBezTo>
                    <a:cubicBezTo>
                      <a:pt x="20" y="0"/>
                      <a:pt x="34" y="6"/>
                      <a:pt x="42" y="19"/>
                    </a:cubicBezTo>
                    <a:close/>
                  </a:path>
                </a:pathLst>
              </a:custGeom>
              <a:solidFill>
                <a:srgbClr val="1919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任意多边形: 形状 190">
                <a:extLst>
                  <a:ext uri="{FF2B5EF4-FFF2-40B4-BE49-F238E27FC236}">
                    <a16:creationId xmlns:a16="http://schemas.microsoft.com/office/drawing/2014/main" id="{BBF69370-0D60-959C-0834-ACD141B1AB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2763" y="3743325"/>
                <a:ext cx="693738" cy="1462088"/>
              </a:xfrm>
              <a:custGeom>
                <a:avLst/>
                <a:gdLst>
                  <a:gd name="T0" fmla="*/ 148 w 228"/>
                  <a:gd name="T1" fmla="*/ 2 h 479"/>
                  <a:gd name="T2" fmla="*/ 97 w 228"/>
                  <a:gd name="T3" fmla="*/ 377 h 479"/>
                  <a:gd name="T4" fmla="*/ 0 w 228"/>
                  <a:gd name="T5" fmla="*/ 409 h 479"/>
                  <a:gd name="T6" fmla="*/ 32 w 228"/>
                  <a:gd name="T7" fmla="*/ 479 h 479"/>
                  <a:gd name="T8" fmla="*/ 205 w 228"/>
                  <a:gd name="T9" fmla="*/ 465 h 479"/>
                  <a:gd name="T10" fmla="*/ 227 w 228"/>
                  <a:gd name="T11" fmla="*/ 397 h 479"/>
                  <a:gd name="T12" fmla="*/ 212 w 228"/>
                  <a:gd name="T13" fmla="*/ 343 h 479"/>
                  <a:gd name="T14" fmla="*/ 159 w 228"/>
                  <a:gd name="T15" fmla="*/ 265 h 479"/>
                  <a:gd name="T16" fmla="*/ 149 w 228"/>
                  <a:gd name="T17" fmla="*/ 222 h 479"/>
                  <a:gd name="T18" fmla="*/ 172 w 228"/>
                  <a:gd name="T19" fmla="*/ 64 h 479"/>
                  <a:gd name="T20" fmla="*/ 148 w 228"/>
                  <a:gd name="T21" fmla="*/ 2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8" h="479">
                    <a:moveTo>
                      <a:pt x="148" y="2"/>
                    </a:moveTo>
                    <a:cubicBezTo>
                      <a:pt x="142" y="0"/>
                      <a:pt x="94" y="296"/>
                      <a:pt x="97" y="377"/>
                    </a:cubicBezTo>
                    <a:cubicBezTo>
                      <a:pt x="0" y="409"/>
                      <a:pt x="0" y="409"/>
                      <a:pt x="0" y="409"/>
                    </a:cubicBezTo>
                    <a:cubicBezTo>
                      <a:pt x="32" y="479"/>
                      <a:pt x="32" y="479"/>
                      <a:pt x="32" y="479"/>
                    </a:cubicBezTo>
                    <a:cubicBezTo>
                      <a:pt x="32" y="479"/>
                      <a:pt x="185" y="479"/>
                      <a:pt x="205" y="465"/>
                    </a:cubicBezTo>
                    <a:cubicBezTo>
                      <a:pt x="205" y="465"/>
                      <a:pt x="223" y="468"/>
                      <a:pt x="227" y="397"/>
                    </a:cubicBezTo>
                    <a:cubicBezTo>
                      <a:pt x="228" y="378"/>
                      <a:pt x="223" y="359"/>
                      <a:pt x="212" y="343"/>
                    </a:cubicBezTo>
                    <a:cubicBezTo>
                      <a:pt x="197" y="322"/>
                      <a:pt x="175" y="291"/>
                      <a:pt x="159" y="265"/>
                    </a:cubicBezTo>
                    <a:cubicBezTo>
                      <a:pt x="151" y="252"/>
                      <a:pt x="148" y="237"/>
                      <a:pt x="149" y="222"/>
                    </a:cubicBezTo>
                    <a:cubicBezTo>
                      <a:pt x="152" y="192"/>
                      <a:pt x="158" y="137"/>
                      <a:pt x="172" y="64"/>
                    </a:cubicBezTo>
                    <a:cubicBezTo>
                      <a:pt x="172" y="64"/>
                      <a:pt x="154" y="4"/>
                      <a:pt x="148" y="2"/>
                    </a:cubicBezTo>
                    <a:close/>
                  </a:path>
                </a:pathLst>
              </a:custGeom>
              <a:solidFill>
                <a:srgbClr val="FC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任意多边形: 形状 191">
                <a:extLst>
                  <a:ext uri="{FF2B5EF4-FFF2-40B4-BE49-F238E27FC236}">
                    <a16:creationId xmlns:a16="http://schemas.microsoft.com/office/drawing/2014/main" id="{DB91E9C8-B9D2-A57D-F1DE-577708EA5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2138" y="3940175"/>
                <a:ext cx="614363" cy="1265238"/>
              </a:xfrm>
              <a:custGeom>
                <a:avLst/>
                <a:gdLst>
                  <a:gd name="T0" fmla="*/ 6 w 202"/>
                  <a:gd name="T1" fmla="*/ 415 h 415"/>
                  <a:gd name="T2" fmla="*/ 179 w 202"/>
                  <a:gd name="T3" fmla="*/ 401 h 415"/>
                  <a:gd name="T4" fmla="*/ 201 w 202"/>
                  <a:gd name="T5" fmla="*/ 332 h 415"/>
                  <a:gd name="T6" fmla="*/ 186 w 202"/>
                  <a:gd name="T7" fmla="*/ 279 h 415"/>
                  <a:gd name="T8" fmla="*/ 133 w 202"/>
                  <a:gd name="T9" fmla="*/ 201 h 415"/>
                  <a:gd name="T10" fmla="*/ 123 w 202"/>
                  <a:gd name="T11" fmla="*/ 158 h 415"/>
                  <a:gd name="T12" fmla="*/ 146 w 202"/>
                  <a:gd name="T13" fmla="*/ 0 h 415"/>
                  <a:gd name="T14" fmla="*/ 113 w 202"/>
                  <a:gd name="T15" fmla="*/ 155 h 415"/>
                  <a:gd name="T16" fmla="*/ 124 w 202"/>
                  <a:gd name="T17" fmla="*/ 217 h 415"/>
                  <a:gd name="T18" fmla="*/ 165 w 202"/>
                  <a:gd name="T19" fmla="*/ 284 h 415"/>
                  <a:gd name="T20" fmla="*/ 171 w 202"/>
                  <a:gd name="T21" fmla="*/ 348 h 415"/>
                  <a:gd name="T22" fmla="*/ 106 w 202"/>
                  <a:gd name="T23" fmla="*/ 394 h 415"/>
                  <a:gd name="T24" fmla="*/ 0 w 202"/>
                  <a:gd name="T25" fmla="*/ 397 h 415"/>
                  <a:gd name="T26" fmla="*/ 6 w 202"/>
                  <a:gd name="T27" fmla="*/ 415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2" h="415">
                    <a:moveTo>
                      <a:pt x="6" y="415"/>
                    </a:moveTo>
                    <a:cubicBezTo>
                      <a:pt x="6" y="415"/>
                      <a:pt x="159" y="415"/>
                      <a:pt x="179" y="401"/>
                    </a:cubicBezTo>
                    <a:cubicBezTo>
                      <a:pt x="179" y="401"/>
                      <a:pt x="197" y="404"/>
                      <a:pt x="201" y="332"/>
                    </a:cubicBezTo>
                    <a:cubicBezTo>
                      <a:pt x="202" y="314"/>
                      <a:pt x="197" y="295"/>
                      <a:pt x="186" y="279"/>
                    </a:cubicBezTo>
                    <a:cubicBezTo>
                      <a:pt x="171" y="258"/>
                      <a:pt x="149" y="227"/>
                      <a:pt x="133" y="201"/>
                    </a:cubicBezTo>
                    <a:cubicBezTo>
                      <a:pt x="125" y="188"/>
                      <a:pt x="122" y="173"/>
                      <a:pt x="123" y="158"/>
                    </a:cubicBezTo>
                    <a:cubicBezTo>
                      <a:pt x="126" y="128"/>
                      <a:pt x="132" y="73"/>
                      <a:pt x="146" y="0"/>
                    </a:cubicBezTo>
                    <a:cubicBezTo>
                      <a:pt x="113" y="155"/>
                      <a:pt x="113" y="155"/>
                      <a:pt x="113" y="155"/>
                    </a:cubicBezTo>
                    <a:cubicBezTo>
                      <a:pt x="109" y="176"/>
                      <a:pt x="113" y="198"/>
                      <a:pt x="124" y="217"/>
                    </a:cubicBezTo>
                    <a:cubicBezTo>
                      <a:pt x="165" y="284"/>
                      <a:pt x="165" y="284"/>
                      <a:pt x="165" y="284"/>
                    </a:cubicBezTo>
                    <a:cubicBezTo>
                      <a:pt x="177" y="303"/>
                      <a:pt x="179" y="327"/>
                      <a:pt x="171" y="348"/>
                    </a:cubicBezTo>
                    <a:cubicBezTo>
                      <a:pt x="161" y="375"/>
                      <a:pt x="135" y="393"/>
                      <a:pt x="106" y="394"/>
                    </a:cubicBezTo>
                    <a:cubicBezTo>
                      <a:pt x="0" y="397"/>
                      <a:pt x="0" y="397"/>
                      <a:pt x="0" y="397"/>
                    </a:cubicBezTo>
                    <a:lnTo>
                      <a:pt x="6" y="415"/>
                    </a:lnTo>
                    <a:close/>
                  </a:path>
                </a:pathLst>
              </a:custGeom>
              <a:solidFill>
                <a:srgbClr val="F482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任意多边形: 形状 192">
                <a:extLst>
                  <a:ext uri="{FF2B5EF4-FFF2-40B4-BE49-F238E27FC236}">
                    <a16:creationId xmlns:a16="http://schemas.microsoft.com/office/drawing/2014/main" id="{54D82CD5-CCF6-3DDA-438D-E3AF1964D8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0751" y="3328988"/>
                <a:ext cx="1504950" cy="1928813"/>
              </a:xfrm>
              <a:custGeom>
                <a:avLst/>
                <a:gdLst>
                  <a:gd name="T0" fmla="*/ 132 w 494"/>
                  <a:gd name="T1" fmla="*/ 37 h 632"/>
                  <a:gd name="T2" fmla="*/ 198 w 494"/>
                  <a:gd name="T3" fmla="*/ 53 h 632"/>
                  <a:gd name="T4" fmla="*/ 235 w 494"/>
                  <a:gd name="T5" fmla="*/ 0 h 632"/>
                  <a:gd name="T6" fmla="*/ 318 w 494"/>
                  <a:gd name="T7" fmla="*/ 38 h 632"/>
                  <a:gd name="T8" fmla="*/ 447 w 494"/>
                  <a:gd name="T9" fmla="*/ 85 h 632"/>
                  <a:gd name="T10" fmla="*/ 355 w 494"/>
                  <a:gd name="T11" fmla="*/ 170 h 632"/>
                  <a:gd name="T12" fmla="*/ 405 w 494"/>
                  <a:gd name="T13" fmla="*/ 454 h 632"/>
                  <a:gd name="T14" fmla="*/ 494 w 494"/>
                  <a:gd name="T15" fmla="*/ 632 h 632"/>
                  <a:gd name="T16" fmla="*/ 116 w 494"/>
                  <a:gd name="T17" fmla="*/ 632 h 632"/>
                  <a:gd name="T18" fmla="*/ 83 w 494"/>
                  <a:gd name="T19" fmla="*/ 492 h 632"/>
                  <a:gd name="T20" fmla="*/ 34 w 494"/>
                  <a:gd name="T21" fmla="*/ 416 h 632"/>
                  <a:gd name="T22" fmla="*/ 19 w 494"/>
                  <a:gd name="T23" fmla="*/ 306 h 632"/>
                  <a:gd name="T24" fmla="*/ 13 w 494"/>
                  <a:gd name="T25" fmla="*/ 139 h 632"/>
                  <a:gd name="T26" fmla="*/ 68 w 494"/>
                  <a:gd name="T27" fmla="*/ 97 h 632"/>
                  <a:gd name="T28" fmla="*/ 132 w 494"/>
                  <a:gd name="T29" fmla="*/ 37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94" h="632">
                    <a:moveTo>
                      <a:pt x="132" y="37"/>
                    </a:moveTo>
                    <a:cubicBezTo>
                      <a:pt x="132" y="37"/>
                      <a:pt x="142" y="74"/>
                      <a:pt x="198" y="53"/>
                    </a:cubicBezTo>
                    <a:cubicBezTo>
                      <a:pt x="198" y="53"/>
                      <a:pt x="238" y="44"/>
                      <a:pt x="235" y="0"/>
                    </a:cubicBezTo>
                    <a:cubicBezTo>
                      <a:pt x="235" y="0"/>
                      <a:pt x="262" y="31"/>
                      <a:pt x="318" y="38"/>
                    </a:cubicBezTo>
                    <a:cubicBezTo>
                      <a:pt x="318" y="38"/>
                      <a:pt x="401" y="60"/>
                      <a:pt x="447" y="85"/>
                    </a:cubicBezTo>
                    <a:cubicBezTo>
                      <a:pt x="447" y="85"/>
                      <a:pt x="384" y="71"/>
                      <a:pt x="355" y="170"/>
                    </a:cubicBezTo>
                    <a:cubicBezTo>
                      <a:pt x="355" y="170"/>
                      <a:pt x="350" y="263"/>
                      <a:pt x="405" y="454"/>
                    </a:cubicBezTo>
                    <a:cubicBezTo>
                      <a:pt x="494" y="632"/>
                      <a:pt x="494" y="632"/>
                      <a:pt x="494" y="632"/>
                    </a:cubicBezTo>
                    <a:cubicBezTo>
                      <a:pt x="116" y="632"/>
                      <a:pt x="116" y="632"/>
                      <a:pt x="116" y="632"/>
                    </a:cubicBezTo>
                    <a:cubicBezTo>
                      <a:pt x="116" y="632"/>
                      <a:pt x="118" y="548"/>
                      <a:pt x="83" y="492"/>
                    </a:cubicBezTo>
                    <a:cubicBezTo>
                      <a:pt x="83" y="492"/>
                      <a:pt x="60" y="448"/>
                      <a:pt x="34" y="416"/>
                    </a:cubicBezTo>
                    <a:cubicBezTo>
                      <a:pt x="34" y="416"/>
                      <a:pt x="0" y="395"/>
                      <a:pt x="19" y="306"/>
                    </a:cubicBezTo>
                    <a:cubicBezTo>
                      <a:pt x="19" y="306"/>
                      <a:pt x="51" y="206"/>
                      <a:pt x="13" y="139"/>
                    </a:cubicBezTo>
                    <a:cubicBezTo>
                      <a:pt x="13" y="139"/>
                      <a:pt x="22" y="115"/>
                      <a:pt x="68" y="97"/>
                    </a:cubicBezTo>
                    <a:cubicBezTo>
                      <a:pt x="68" y="97"/>
                      <a:pt x="126" y="66"/>
                      <a:pt x="132" y="37"/>
                    </a:cubicBezTo>
                    <a:close/>
                  </a:path>
                </a:pathLst>
              </a:custGeom>
              <a:solidFill>
                <a:srgbClr val="013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任意多边形: 形状 193">
                <a:extLst>
                  <a:ext uri="{FF2B5EF4-FFF2-40B4-BE49-F238E27FC236}">
                    <a16:creationId xmlns:a16="http://schemas.microsoft.com/office/drawing/2014/main" id="{10FEB4C5-36BE-C926-17EF-4A93DD0BA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0751" y="3848100"/>
                <a:ext cx="1504950" cy="1409700"/>
              </a:xfrm>
              <a:custGeom>
                <a:avLst/>
                <a:gdLst>
                  <a:gd name="T0" fmla="*/ 355 w 494"/>
                  <a:gd name="T1" fmla="*/ 0 h 462"/>
                  <a:gd name="T2" fmla="*/ 358 w 494"/>
                  <a:gd name="T3" fmla="*/ 55 h 462"/>
                  <a:gd name="T4" fmla="*/ 405 w 494"/>
                  <a:gd name="T5" fmla="*/ 284 h 462"/>
                  <a:gd name="T6" fmla="*/ 494 w 494"/>
                  <a:gd name="T7" fmla="*/ 462 h 462"/>
                  <a:gd name="T8" fmla="*/ 116 w 494"/>
                  <a:gd name="T9" fmla="*/ 462 h 462"/>
                  <a:gd name="T10" fmla="*/ 83 w 494"/>
                  <a:gd name="T11" fmla="*/ 322 h 462"/>
                  <a:gd name="T12" fmla="*/ 34 w 494"/>
                  <a:gd name="T13" fmla="*/ 246 h 462"/>
                  <a:gd name="T14" fmla="*/ 19 w 494"/>
                  <a:gd name="T15" fmla="*/ 136 h 462"/>
                  <a:gd name="T16" fmla="*/ 355 w 494"/>
                  <a:gd name="T17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4" h="462">
                    <a:moveTo>
                      <a:pt x="355" y="0"/>
                    </a:moveTo>
                    <a:cubicBezTo>
                      <a:pt x="355" y="0"/>
                      <a:pt x="354" y="18"/>
                      <a:pt x="358" y="55"/>
                    </a:cubicBezTo>
                    <a:cubicBezTo>
                      <a:pt x="362" y="102"/>
                      <a:pt x="374" y="178"/>
                      <a:pt x="405" y="284"/>
                    </a:cubicBezTo>
                    <a:cubicBezTo>
                      <a:pt x="494" y="462"/>
                      <a:pt x="494" y="462"/>
                      <a:pt x="494" y="462"/>
                    </a:cubicBezTo>
                    <a:cubicBezTo>
                      <a:pt x="116" y="462"/>
                      <a:pt x="116" y="462"/>
                      <a:pt x="116" y="462"/>
                    </a:cubicBezTo>
                    <a:cubicBezTo>
                      <a:pt x="116" y="462"/>
                      <a:pt x="118" y="378"/>
                      <a:pt x="83" y="322"/>
                    </a:cubicBezTo>
                    <a:cubicBezTo>
                      <a:pt x="83" y="322"/>
                      <a:pt x="60" y="278"/>
                      <a:pt x="34" y="246"/>
                    </a:cubicBezTo>
                    <a:cubicBezTo>
                      <a:pt x="34" y="246"/>
                      <a:pt x="0" y="225"/>
                      <a:pt x="19" y="136"/>
                    </a:cubicBezTo>
                    <a:cubicBezTo>
                      <a:pt x="19" y="136"/>
                      <a:pt x="251" y="214"/>
                      <a:pt x="355" y="0"/>
                    </a:cubicBezTo>
                    <a:close/>
                  </a:path>
                </a:pathLst>
              </a:custGeom>
              <a:solidFill>
                <a:srgbClr val="001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任意多边形: 形状 194">
                <a:extLst>
                  <a:ext uri="{FF2B5EF4-FFF2-40B4-BE49-F238E27FC236}">
                    <a16:creationId xmlns:a16="http://schemas.microsoft.com/office/drawing/2014/main" id="{2116AD38-ECF4-0827-5A6F-F5F119A9F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4763" y="3848100"/>
                <a:ext cx="1147763" cy="1409700"/>
              </a:xfrm>
              <a:custGeom>
                <a:avLst/>
                <a:gdLst>
                  <a:gd name="T0" fmla="*/ 0 w 377"/>
                  <a:gd name="T1" fmla="*/ 462 h 462"/>
                  <a:gd name="T2" fmla="*/ 377 w 377"/>
                  <a:gd name="T3" fmla="*/ 462 h 462"/>
                  <a:gd name="T4" fmla="*/ 289 w 377"/>
                  <a:gd name="T5" fmla="*/ 284 h 462"/>
                  <a:gd name="T6" fmla="*/ 241 w 377"/>
                  <a:gd name="T7" fmla="*/ 55 h 462"/>
                  <a:gd name="T8" fmla="*/ 239 w 377"/>
                  <a:gd name="T9" fmla="*/ 0 h 462"/>
                  <a:gd name="T10" fmla="*/ 226 w 377"/>
                  <a:gd name="T11" fmla="*/ 69 h 462"/>
                  <a:gd name="T12" fmla="*/ 0 w 377"/>
                  <a:gd name="T13" fmla="*/ 462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7" h="462">
                    <a:moveTo>
                      <a:pt x="0" y="462"/>
                    </a:moveTo>
                    <a:cubicBezTo>
                      <a:pt x="377" y="462"/>
                      <a:pt x="377" y="462"/>
                      <a:pt x="377" y="462"/>
                    </a:cubicBezTo>
                    <a:cubicBezTo>
                      <a:pt x="289" y="284"/>
                      <a:pt x="289" y="284"/>
                      <a:pt x="289" y="284"/>
                    </a:cubicBezTo>
                    <a:cubicBezTo>
                      <a:pt x="258" y="178"/>
                      <a:pt x="246" y="102"/>
                      <a:pt x="241" y="55"/>
                    </a:cubicBezTo>
                    <a:cubicBezTo>
                      <a:pt x="237" y="18"/>
                      <a:pt x="239" y="0"/>
                      <a:pt x="239" y="0"/>
                    </a:cubicBezTo>
                    <a:cubicBezTo>
                      <a:pt x="226" y="69"/>
                      <a:pt x="226" y="69"/>
                      <a:pt x="226" y="69"/>
                    </a:cubicBezTo>
                    <a:cubicBezTo>
                      <a:pt x="198" y="222"/>
                      <a:pt x="118" y="361"/>
                      <a:pt x="0" y="462"/>
                    </a:cubicBezTo>
                    <a:close/>
                  </a:path>
                </a:pathLst>
              </a:custGeom>
              <a:solidFill>
                <a:srgbClr val="0015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任意多边形: 形状 195">
                <a:extLst>
                  <a:ext uri="{FF2B5EF4-FFF2-40B4-BE49-F238E27FC236}">
                    <a16:creationId xmlns:a16="http://schemas.microsoft.com/office/drawing/2014/main" id="{5722CCE9-6932-2D62-0B28-DB089838C6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6101" y="4229100"/>
                <a:ext cx="423863" cy="482600"/>
              </a:xfrm>
              <a:custGeom>
                <a:avLst/>
                <a:gdLst>
                  <a:gd name="T0" fmla="*/ 0 w 139"/>
                  <a:gd name="T1" fmla="*/ 0 h 158"/>
                  <a:gd name="T2" fmla="*/ 139 w 139"/>
                  <a:gd name="T3" fmla="*/ 0 h 158"/>
                  <a:gd name="T4" fmla="*/ 122 w 139"/>
                  <a:gd name="T5" fmla="*/ 132 h 158"/>
                  <a:gd name="T6" fmla="*/ 107 w 139"/>
                  <a:gd name="T7" fmla="*/ 151 h 158"/>
                  <a:gd name="T8" fmla="*/ 41 w 139"/>
                  <a:gd name="T9" fmla="*/ 151 h 158"/>
                  <a:gd name="T10" fmla="*/ 38 w 139"/>
                  <a:gd name="T11" fmla="*/ 150 h 158"/>
                  <a:gd name="T12" fmla="*/ 23 w 139"/>
                  <a:gd name="T13" fmla="*/ 132 h 158"/>
                  <a:gd name="T14" fmla="*/ 0 w 139"/>
                  <a:gd name="T15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9" h="158">
                    <a:moveTo>
                      <a:pt x="0" y="0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122" y="132"/>
                      <a:pt x="122" y="132"/>
                      <a:pt x="122" y="132"/>
                    </a:cubicBezTo>
                    <a:cubicBezTo>
                      <a:pt x="121" y="141"/>
                      <a:pt x="115" y="148"/>
                      <a:pt x="107" y="151"/>
                    </a:cubicBezTo>
                    <a:cubicBezTo>
                      <a:pt x="86" y="158"/>
                      <a:pt x="63" y="158"/>
                      <a:pt x="41" y="151"/>
                    </a:cubicBezTo>
                    <a:cubicBezTo>
                      <a:pt x="38" y="150"/>
                      <a:pt x="38" y="150"/>
                      <a:pt x="38" y="150"/>
                    </a:cubicBezTo>
                    <a:cubicBezTo>
                      <a:pt x="30" y="147"/>
                      <a:pt x="25" y="140"/>
                      <a:pt x="23" y="13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D6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任意多边形: 形状 196">
                <a:extLst>
                  <a:ext uri="{FF2B5EF4-FFF2-40B4-BE49-F238E27FC236}">
                    <a16:creationId xmlns:a16="http://schemas.microsoft.com/office/drawing/2014/main" id="{C34BC5BC-89D9-DEB4-5AD6-C96ACF884C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5951" y="4225925"/>
                <a:ext cx="354013" cy="485775"/>
              </a:xfrm>
              <a:custGeom>
                <a:avLst/>
                <a:gdLst>
                  <a:gd name="T0" fmla="*/ 116 w 116"/>
                  <a:gd name="T1" fmla="*/ 1 h 159"/>
                  <a:gd name="T2" fmla="*/ 99 w 116"/>
                  <a:gd name="T3" fmla="*/ 133 h 159"/>
                  <a:gd name="T4" fmla="*/ 84 w 116"/>
                  <a:gd name="T5" fmla="*/ 152 h 159"/>
                  <a:gd name="T6" fmla="*/ 18 w 116"/>
                  <a:gd name="T7" fmla="*/ 152 h 159"/>
                  <a:gd name="T8" fmla="*/ 15 w 116"/>
                  <a:gd name="T9" fmla="*/ 151 h 159"/>
                  <a:gd name="T10" fmla="*/ 0 w 116"/>
                  <a:gd name="T11" fmla="*/ 133 h 159"/>
                  <a:gd name="T12" fmla="*/ 95 w 116"/>
                  <a:gd name="T13" fmla="*/ 60 h 159"/>
                  <a:gd name="T14" fmla="*/ 116 w 116"/>
                  <a:gd name="T15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6" h="159">
                    <a:moveTo>
                      <a:pt x="116" y="1"/>
                    </a:moveTo>
                    <a:cubicBezTo>
                      <a:pt x="99" y="133"/>
                      <a:pt x="99" y="133"/>
                      <a:pt x="99" y="133"/>
                    </a:cubicBezTo>
                    <a:cubicBezTo>
                      <a:pt x="98" y="142"/>
                      <a:pt x="92" y="149"/>
                      <a:pt x="84" y="152"/>
                    </a:cubicBezTo>
                    <a:cubicBezTo>
                      <a:pt x="63" y="159"/>
                      <a:pt x="40" y="159"/>
                      <a:pt x="18" y="152"/>
                    </a:cubicBezTo>
                    <a:cubicBezTo>
                      <a:pt x="15" y="151"/>
                      <a:pt x="15" y="151"/>
                      <a:pt x="15" y="151"/>
                    </a:cubicBezTo>
                    <a:cubicBezTo>
                      <a:pt x="7" y="148"/>
                      <a:pt x="2" y="141"/>
                      <a:pt x="0" y="133"/>
                    </a:cubicBezTo>
                    <a:cubicBezTo>
                      <a:pt x="44" y="130"/>
                      <a:pt x="81" y="101"/>
                      <a:pt x="95" y="60"/>
                    </a:cubicBezTo>
                    <a:cubicBezTo>
                      <a:pt x="116" y="0"/>
                      <a:pt x="116" y="0"/>
                      <a:pt x="116" y="0"/>
                    </a:cubicBezTo>
                  </a:path>
                </a:pathLst>
              </a:custGeom>
              <a:solidFill>
                <a:srgbClr val="FFC0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椭圆 197">
                <a:extLst>
                  <a:ext uri="{FF2B5EF4-FFF2-40B4-BE49-F238E27FC236}">
                    <a16:creationId xmlns:a16="http://schemas.microsoft.com/office/drawing/2014/main" id="{E48B5224-A063-A1F9-23A4-C25028E852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92926" y="4202113"/>
                <a:ext cx="427038" cy="49213"/>
              </a:xfrm>
              <a:prstGeom prst="ellipse">
                <a:avLst/>
              </a:prstGeom>
              <a:solidFill>
                <a:srgbClr val="F899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任意多边形: 形状 198">
                <a:extLst>
                  <a:ext uri="{FF2B5EF4-FFF2-40B4-BE49-F238E27FC236}">
                    <a16:creationId xmlns:a16="http://schemas.microsoft.com/office/drawing/2014/main" id="{D773F95A-EFE0-5E5C-9945-9CB78B345B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4401" y="4281488"/>
                <a:ext cx="161925" cy="327025"/>
              </a:xfrm>
              <a:custGeom>
                <a:avLst/>
                <a:gdLst>
                  <a:gd name="T0" fmla="*/ 13 w 53"/>
                  <a:gd name="T1" fmla="*/ 9 h 107"/>
                  <a:gd name="T2" fmla="*/ 18 w 53"/>
                  <a:gd name="T3" fmla="*/ 11 h 107"/>
                  <a:gd name="T4" fmla="*/ 44 w 53"/>
                  <a:gd name="T5" fmla="*/ 50 h 107"/>
                  <a:gd name="T6" fmla="*/ 44 w 53"/>
                  <a:gd name="T7" fmla="*/ 51 h 107"/>
                  <a:gd name="T8" fmla="*/ 49 w 53"/>
                  <a:gd name="T9" fmla="*/ 51 h 107"/>
                  <a:gd name="T10" fmla="*/ 44 w 53"/>
                  <a:gd name="T11" fmla="*/ 51 h 107"/>
                  <a:gd name="T12" fmla="*/ 44 w 53"/>
                  <a:gd name="T13" fmla="*/ 54 h 107"/>
                  <a:gd name="T14" fmla="*/ 14 w 53"/>
                  <a:gd name="T15" fmla="*/ 94 h 107"/>
                  <a:gd name="T16" fmla="*/ 0 w 53"/>
                  <a:gd name="T17" fmla="*/ 98 h 107"/>
                  <a:gd name="T18" fmla="*/ 3 w 53"/>
                  <a:gd name="T19" fmla="*/ 107 h 107"/>
                  <a:gd name="T20" fmla="*/ 17 w 53"/>
                  <a:gd name="T21" fmla="*/ 102 h 107"/>
                  <a:gd name="T22" fmla="*/ 53 w 53"/>
                  <a:gd name="T23" fmla="*/ 54 h 107"/>
                  <a:gd name="T24" fmla="*/ 53 w 53"/>
                  <a:gd name="T25" fmla="*/ 51 h 107"/>
                  <a:gd name="T26" fmla="*/ 53 w 53"/>
                  <a:gd name="T27" fmla="*/ 51 h 107"/>
                  <a:gd name="T28" fmla="*/ 53 w 53"/>
                  <a:gd name="T29" fmla="*/ 51 h 107"/>
                  <a:gd name="T30" fmla="*/ 53 w 53"/>
                  <a:gd name="T31" fmla="*/ 50 h 107"/>
                  <a:gd name="T32" fmla="*/ 21 w 53"/>
                  <a:gd name="T33" fmla="*/ 2 h 107"/>
                  <a:gd name="T34" fmla="*/ 16 w 53"/>
                  <a:gd name="T35" fmla="*/ 0 h 107"/>
                  <a:gd name="T36" fmla="*/ 13 w 53"/>
                  <a:gd name="T37" fmla="*/ 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" h="107">
                    <a:moveTo>
                      <a:pt x="13" y="9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34" y="17"/>
                      <a:pt x="44" y="33"/>
                      <a:pt x="44" y="50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4" y="54"/>
                      <a:pt x="44" y="54"/>
                      <a:pt x="44" y="54"/>
                    </a:cubicBezTo>
                    <a:cubicBezTo>
                      <a:pt x="44" y="72"/>
                      <a:pt x="32" y="88"/>
                      <a:pt x="14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17" y="102"/>
                      <a:pt x="17" y="102"/>
                      <a:pt x="17" y="102"/>
                    </a:cubicBezTo>
                    <a:cubicBezTo>
                      <a:pt x="38" y="96"/>
                      <a:pt x="53" y="76"/>
                      <a:pt x="53" y="54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3" y="29"/>
                      <a:pt x="41" y="10"/>
                      <a:pt x="21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3" y="9"/>
                      <a:pt x="13" y="9"/>
                      <a:pt x="13" y="9"/>
                    </a:cubicBezTo>
                    <a:close/>
                  </a:path>
                </a:pathLst>
              </a:custGeom>
              <a:solidFill>
                <a:srgbClr val="FFC0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任意多边形: 形状 199">
                <a:extLst>
                  <a:ext uri="{FF2B5EF4-FFF2-40B4-BE49-F238E27FC236}">
                    <a16:creationId xmlns:a16="http://schemas.microsoft.com/office/drawing/2014/main" id="{A6F0AF0B-13F2-4A33-5B21-E557A4817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3613" y="3481388"/>
                <a:ext cx="1631950" cy="1798638"/>
              </a:xfrm>
              <a:custGeom>
                <a:avLst/>
                <a:gdLst>
                  <a:gd name="T0" fmla="*/ 352 w 536"/>
                  <a:gd name="T1" fmla="*/ 245 h 589"/>
                  <a:gd name="T2" fmla="*/ 346 w 536"/>
                  <a:gd name="T3" fmla="*/ 97 h 589"/>
                  <a:gd name="T4" fmla="*/ 442 w 536"/>
                  <a:gd name="T5" fmla="*/ 46 h 589"/>
                  <a:gd name="T6" fmla="*/ 490 w 536"/>
                  <a:gd name="T7" fmla="*/ 175 h 589"/>
                  <a:gd name="T8" fmla="*/ 530 w 536"/>
                  <a:gd name="T9" fmla="*/ 412 h 589"/>
                  <a:gd name="T10" fmla="*/ 503 w 536"/>
                  <a:gd name="T11" fmla="*/ 557 h 589"/>
                  <a:gd name="T12" fmla="*/ 378 w 536"/>
                  <a:gd name="T13" fmla="*/ 540 h 589"/>
                  <a:gd name="T14" fmla="*/ 165 w 536"/>
                  <a:gd name="T15" fmla="*/ 400 h 589"/>
                  <a:gd name="T16" fmla="*/ 124 w 536"/>
                  <a:gd name="T17" fmla="*/ 396 h 589"/>
                  <a:gd name="T18" fmla="*/ 40 w 536"/>
                  <a:gd name="T19" fmla="*/ 390 h 589"/>
                  <a:gd name="T20" fmla="*/ 33 w 536"/>
                  <a:gd name="T21" fmla="*/ 375 h 589"/>
                  <a:gd name="T22" fmla="*/ 17 w 536"/>
                  <a:gd name="T23" fmla="*/ 360 h 589"/>
                  <a:gd name="T24" fmla="*/ 16 w 536"/>
                  <a:gd name="T25" fmla="*/ 350 h 589"/>
                  <a:gd name="T26" fmla="*/ 7 w 536"/>
                  <a:gd name="T27" fmla="*/ 338 h 589"/>
                  <a:gd name="T28" fmla="*/ 18 w 536"/>
                  <a:gd name="T29" fmla="*/ 317 h 589"/>
                  <a:gd name="T30" fmla="*/ 7 w 536"/>
                  <a:gd name="T31" fmla="*/ 297 h 589"/>
                  <a:gd name="T32" fmla="*/ 38 w 536"/>
                  <a:gd name="T33" fmla="*/ 287 h 589"/>
                  <a:gd name="T34" fmla="*/ 45 w 536"/>
                  <a:gd name="T35" fmla="*/ 275 h 589"/>
                  <a:gd name="T36" fmla="*/ 88 w 536"/>
                  <a:gd name="T37" fmla="*/ 265 h 589"/>
                  <a:gd name="T38" fmla="*/ 128 w 536"/>
                  <a:gd name="T39" fmla="*/ 274 h 589"/>
                  <a:gd name="T40" fmla="*/ 171 w 536"/>
                  <a:gd name="T41" fmla="*/ 313 h 589"/>
                  <a:gd name="T42" fmla="*/ 394 w 536"/>
                  <a:gd name="T43" fmla="*/ 406 h 589"/>
                  <a:gd name="T44" fmla="*/ 352 w 536"/>
                  <a:gd name="T45" fmla="*/ 245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36" h="589">
                    <a:moveTo>
                      <a:pt x="352" y="245"/>
                    </a:moveTo>
                    <a:cubicBezTo>
                      <a:pt x="352" y="245"/>
                      <a:pt x="328" y="150"/>
                      <a:pt x="346" y="97"/>
                    </a:cubicBezTo>
                    <a:cubicBezTo>
                      <a:pt x="346" y="97"/>
                      <a:pt x="387" y="0"/>
                      <a:pt x="442" y="46"/>
                    </a:cubicBezTo>
                    <a:cubicBezTo>
                      <a:pt x="442" y="46"/>
                      <a:pt x="470" y="93"/>
                      <a:pt x="490" y="175"/>
                    </a:cubicBezTo>
                    <a:cubicBezTo>
                      <a:pt x="490" y="175"/>
                      <a:pt x="530" y="315"/>
                      <a:pt x="530" y="412"/>
                    </a:cubicBezTo>
                    <a:cubicBezTo>
                      <a:pt x="530" y="412"/>
                      <a:pt x="536" y="519"/>
                      <a:pt x="503" y="557"/>
                    </a:cubicBezTo>
                    <a:cubicBezTo>
                      <a:pt x="503" y="557"/>
                      <a:pt x="463" y="589"/>
                      <a:pt x="378" y="540"/>
                    </a:cubicBezTo>
                    <a:cubicBezTo>
                      <a:pt x="378" y="540"/>
                      <a:pt x="217" y="445"/>
                      <a:pt x="165" y="400"/>
                    </a:cubicBezTo>
                    <a:cubicBezTo>
                      <a:pt x="165" y="400"/>
                      <a:pt x="149" y="387"/>
                      <a:pt x="124" y="396"/>
                    </a:cubicBezTo>
                    <a:cubicBezTo>
                      <a:pt x="124" y="396"/>
                      <a:pt x="79" y="414"/>
                      <a:pt x="40" y="390"/>
                    </a:cubicBezTo>
                    <a:cubicBezTo>
                      <a:pt x="40" y="390"/>
                      <a:pt x="34" y="391"/>
                      <a:pt x="33" y="375"/>
                    </a:cubicBezTo>
                    <a:cubicBezTo>
                      <a:pt x="17" y="360"/>
                      <a:pt x="17" y="360"/>
                      <a:pt x="17" y="360"/>
                    </a:cubicBezTo>
                    <a:cubicBezTo>
                      <a:pt x="17" y="360"/>
                      <a:pt x="13" y="358"/>
                      <a:pt x="16" y="350"/>
                    </a:cubicBezTo>
                    <a:cubicBezTo>
                      <a:pt x="7" y="338"/>
                      <a:pt x="7" y="338"/>
                      <a:pt x="7" y="338"/>
                    </a:cubicBezTo>
                    <a:cubicBezTo>
                      <a:pt x="7" y="338"/>
                      <a:pt x="0" y="321"/>
                      <a:pt x="18" y="317"/>
                    </a:cubicBezTo>
                    <a:cubicBezTo>
                      <a:pt x="18" y="317"/>
                      <a:pt x="3" y="310"/>
                      <a:pt x="7" y="297"/>
                    </a:cubicBezTo>
                    <a:cubicBezTo>
                      <a:pt x="7" y="297"/>
                      <a:pt x="7" y="283"/>
                      <a:pt x="38" y="287"/>
                    </a:cubicBezTo>
                    <a:cubicBezTo>
                      <a:pt x="38" y="287"/>
                      <a:pt x="31" y="280"/>
                      <a:pt x="45" y="275"/>
                    </a:cubicBezTo>
                    <a:cubicBezTo>
                      <a:pt x="88" y="265"/>
                      <a:pt x="88" y="265"/>
                      <a:pt x="88" y="265"/>
                    </a:cubicBezTo>
                    <a:cubicBezTo>
                      <a:pt x="88" y="265"/>
                      <a:pt x="107" y="257"/>
                      <a:pt x="128" y="274"/>
                    </a:cubicBezTo>
                    <a:cubicBezTo>
                      <a:pt x="128" y="274"/>
                      <a:pt x="163" y="304"/>
                      <a:pt x="171" y="313"/>
                    </a:cubicBezTo>
                    <a:cubicBezTo>
                      <a:pt x="394" y="406"/>
                      <a:pt x="394" y="406"/>
                      <a:pt x="394" y="406"/>
                    </a:cubicBezTo>
                    <a:cubicBezTo>
                      <a:pt x="394" y="406"/>
                      <a:pt x="360" y="304"/>
                      <a:pt x="352" y="245"/>
                    </a:cubicBezTo>
                    <a:close/>
                  </a:path>
                </a:pathLst>
              </a:custGeom>
              <a:solidFill>
                <a:srgbClr val="FC95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任意多边形: 形状 200">
                <a:extLst>
                  <a:ext uri="{FF2B5EF4-FFF2-40B4-BE49-F238E27FC236}">
                    <a16:creationId xmlns:a16="http://schemas.microsoft.com/office/drawing/2014/main" id="{52EAFD59-5FE4-A2E9-FC17-F84F22888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9276" y="3622675"/>
                <a:ext cx="776288" cy="1657350"/>
              </a:xfrm>
              <a:custGeom>
                <a:avLst/>
                <a:gdLst>
                  <a:gd name="T0" fmla="*/ 97 w 255"/>
                  <a:gd name="T1" fmla="*/ 494 h 543"/>
                  <a:gd name="T2" fmla="*/ 222 w 255"/>
                  <a:gd name="T3" fmla="*/ 511 h 543"/>
                  <a:gd name="T4" fmla="*/ 249 w 255"/>
                  <a:gd name="T5" fmla="*/ 366 h 543"/>
                  <a:gd name="T6" fmla="*/ 209 w 255"/>
                  <a:gd name="T7" fmla="*/ 129 h 543"/>
                  <a:gd name="T8" fmla="*/ 161 w 255"/>
                  <a:gd name="T9" fmla="*/ 0 h 543"/>
                  <a:gd name="T10" fmla="*/ 227 w 255"/>
                  <a:gd name="T11" fmla="*/ 386 h 543"/>
                  <a:gd name="T12" fmla="*/ 0 w 255"/>
                  <a:gd name="T13" fmla="*/ 435 h 543"/>
                  <a:gd name="T14" fmla="*/ 97 w 255"/>
                  <a:gd name="T15" fmla="*/ 494 h 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5" h="543">
                    <a:moveTo>
                      <a:pt x="97" y="494"/>
                    </a:moveTo>
                    <a:cubicBezTo>
                      <a:pt x="182" y="543"/>
                      <a:pt x="222" y="511"/>
                      <a:pt x="222" y="511"/>
                    </a:cubicBezTo>
                    <a:cubicBezTo>
                      <a:pt x="255" y="473"/>
                      <a:pt x="249" y="366"/>
                      <a:pt x="249" y="366"/>
                    </a:cubicBezTo>
                    <a:cubicBezTo>
                      <a:pt x="249" y="269"/>
                      <a:pt x="209" y="129"/>
                      <a:pt x="209" y="129"/>
                    </a:cubicBezTo>
                    <a:cubicBezTo>
                      <a:pt x="189" y="47"/>
                      <a:pt x="161" y="0"/>
                      <a:pt x="161" y="0"/>
                    </a:cubicBezTo>
                    <a:cubicBezTo>
                      <a:pt x="161" y="0"/>
                      <a:pt x="244" y="176"/>
                      <a:pt x="227" y="386"/>
                    </a:cubicBezTo>
                    <a:cubicBezTo>
                      <a:pt x="227" y="386"/>
                      <a:pt x="226" y="539"/>
                      <a:pt x="0" y="435"/>
                    </a:cubicBezTo>
                    <a:lnTo>
                      <a:pt x="97" y="494"/>
                    </a:lnTo>
                    <a:close/>
                  </a:path>
                </a:pathLst>
              </a:custGeom>
              <a:solidFill>
                <a:srgbClr val="F482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任意多边形: 形状 201">
                <a:extLst>
                  <a:ext uri="{FF2B5EF4-FFF2-40B4-BE49-F238E27FC236}">
                    <a16:creationId xmlns:a16="http://schemas.microsoft.com/office/drawing/2014/main" id="{0716F9A5-2547-F70B-4917-23C8CC4DF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0926" y="4318000"/>
                <a:ext cx="257175" cy="60325"/>
              </a:xfrm>
              <a:custGeom>
                <a:avLst/>
                <a:gdLst>
                  <a:gd name="T0" fmla="*/ 11 w 84"/>
                  <a:gd name="T1" fmla="*/ 13 h 20"/>
                  <a:gd name="T2" fmla="*/ 84 w 84"/>
                  <a:gd name="T3" fmla="*/ 20 h 20"/>
                  <a:gd name="T4" fmla="*/ 21 w 84"/>
                  <a:gd name="T5" fmla="*/ 0 h 20"/>
                  <a:gd name="T6" fmla="*/ 11 w 84"/>
                  <a:gd name="T7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20">
                    <a:moveTo>
                      <a:pt x="11" y="13"/>
                    </a:moveTo>
                    <a:cubicBezTo>
                      <a:pt x="84" y="20"/>
                      <a:pt x="84" y="20"/>
                      <a:pt x="84" y="20"/>
                    </a:cubicBezTo>
                    <a:cubicBezTo>
                      <a:pt x="84" y="20"/>
                      <a:pt x="27" y="9"/>
                      <a:pt x="21" y="0"/>
                    </a:cubicBezTo>
                    <a:cubicBezTo>
                      <a:pt x="21" y="0"/>
                      <a:pt x="0" y="3"/>
                      <a:pt x="11" y="13"/>
                    </a:cubicBezTo>
                    <a:close/>
                  </a:path>
                </a:pathLst>
              </a:custGeom>
              <a:solidFill>
                <a:srgbClr val="D85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任意多边形: 形状 202">
                <a:extLst>
                  <a:ext uri="{FF2B5EF4-FFF2-40B4-BE49-F238E27FC236}">
                    <a16:creationId xmlns:a16="http://schemas.microsoft.com/office/drawing/2014/main" id="{0E849534-C642-BA64-E976-5E2290D760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5388" y="4406900"/>
                <a:ext cx="33338" cy="255588"/>
              </a:xfrm>
              <a:custGeom>
                <a:avLst/>
                <a:gdLst>
                  <a:gd name="T0" fmla="*/ 2 w 11"/>
                  <a:gd name="T1" fmla="*/ 3 h 84"/>
                  <a:gd name="T2" fmla="*/ 7 w 11"/>
                  <a:gd name="T3" fmla="*/ 11 h 84"/>
                  <a:gd name="T4" fmla="*/ 8 w 11"/>
                  <a:gd name="T5" fmla="*/ 13 h 84"/>
                  <a:gd name="T6" fmla="*/ 7 w 11"/>
                  <a:gd name="T7" fmla="*/ 15 h 84"/>
                  <a:gd name="T8" fmla="*/ 7 w 11"/>
                  <a:gd name="T9" fmla="*/ 15 h 84"/>
                  <a:gd name="T10" fmla="*/ 3 w 11"/>
                  <a:gd name="T11" fmla="*/ 26 h 84"/>
                  <a:gd name="T12" fmla="*/ 5 w 11"/>
                  <a:gd name="T13" fmla="*/ 33 h 84"/>
                  <a:gd name="T14" fmla="*/ 6 w 11"/>
                  <a:gd name="T15" fmla="*/ 36 h 84"/>
                  <a:gd name="T16" fmla="*/ 8 w 11"/>
                  <a:gd name="T17" fmla="*/ 41 h 84"/>
                  <a:gd name="T18" fmla="*/ 5 w 11"/>
                  <a:gd name="T19" fmla="*/ 47 h 84"/>
                  <a:gd name="T20" fmla="*/ 2 w 11"/>
                  <a:gd name="T21" fmla="*/ 56 h 84"/>
                  <a:gd name="T22" fmla="*/ 5 w 11"/>
                  <a:gd name="T23" fmla="*/ 64 h 84"/>
                  <a:gd name="T24" fmla="*/ 5 w 11"/>
                  <a:gd name="T25" fmla="*/ 65 h 84"/>
                  <a:gd name="T26" fmla="*/ 7 w 11"/>
                  <a:gd name="T27" fmla="*/ 71 h 84"/>
                  <a:gd name="T28" fmla="*/ 3 w 11"/>
                  <a:gd name="T29" fmla="*/ 79 h 84"/>
                  <a:gd name="T30" fmla="*/ 1 w 11"/>
                  <a:gd name="T31" fmla="*/ 81 h 84"/>
                  <a:gd name="T32" fmla="*/ 1 w 11"/>
                  <a:gd name="T33" fmla="*/ 84 h 84"/>
                  <a:gd name="T34" fmla="*/ 3 w 11"/>
                  <a:gd name="T35" fmla="*/ 84 h 84"/>
                  <a:gd name="T36" fmla="*/ 5 w 11"/>
                  <a:gd name="T37" fmla="*/ 81 h 84"/>
                  <a:gd name="T38" fmla="*/ 10 w 11"/>
                  <a:gd name="T39" fmla="*/ 71 h 84"/>
                  <a:gd name="T40" fmla="*/ 8 w 11"/>
                  <a:gd name="T41" fmla="*/ 63 h 84"/>
                  <a:gd name="T42" fmla="*/ 7 w 11"/>
                  <a:gd name="T43" fmla="*/ 63 h 84"/>
                  <a:gd name="T44" fmla="*/ 5 w 11"/>
                  <a:gd name="T45" fmla="*/ 56 h 84"/>
                  <a:gd name="T46" fmla="*/ 8 w 11"/>
                  <a:gd name="T47" fmla="*/ 49 h 84"/>
                  <a:gd name="T48" fmla="*/ 11 w 11"/>
                  <a:gd name="T49" fmla="*/ 41 h 84"/>
                  <a:gd name="T50" fmla="*/ 9 w 11"/>
                  <a:gd name="T51" fmla="*/ 35 h 84"/>
                  <a:gd name="T52" fmla="*/ 7 w 11"/>
                  <a:gd name="T53" fmla="*/ 31 h 84"/>
                  <a:gd name="T54" fmla="*/ 6 w 11"/>
                  <a:gd name="T55" fmla="*/ 26 h 84"/>
                  <a:gd name="T56" fmla="*/ 9 w 11"/>
                  <a:gd name="T57" fmla="*/ 17 h 84"/>
                  <a:gd name="T58" fmla="*/ 9 w 11"/>
                  <a:gd name="T59" fmla="*/ 17 h 84"/>
                  <a:gd name="T60" fmla="*/ 11 w 11"/>
                  <a:gd name="T61" fmla="*/ 13 h 84"/>
                  <a:gd name="T62" fmla="*/ 10 w 11"/>
                  <a:gd name="T63" fmla="*/ 10 h 84"/>
                  <a:gd name="T64" fmla="*/ 4 w 11"/>
                  <a:gd name="T65" fmla="*/ 1 h 84"/>
                  <a:gd name="T66" fmla="*/ 2 w 11"/>
                  <a:gd name="T67" fmla="*/ 0 h 84"/>
                  <a:gd name="T68" fmla="*/ 2 w 11"/>
                  <a:gd name="T69" fmla="*/ 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" h="84">
                    <a:moveTo>
                      <a:pt x="2" y="3"/>
                    </a:moveTo>
                    <a:cubicBezTo>
                      <a:pt x="7" y="11"/>
                      <a:pt x="7" y="11"/>
                      <a:pt x="7" y="11"/>
                    </a:cubicBezTo>
                    <a:cubicBezTo>
                      <a:pt x="8" y="12"/>
                      <a:pt x="8" y="12"/>
                      <a:pt x="8" y="13"/>
                    </a:cubicBezTo>
                    <a:cubicBezTo>
                      <a:pt x="8" y="14"/>
                      <a:pt x="8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4" y="18"/>
                      <a:pt x="3" y="22"/>
                      <a:pt x="3" y="26"/>
                    </a:cubicBezTo>
                    <a:cubicBezTo>
                      <a:pt x="3" y="28"/>
                      <a:pt x="4" y="31"/>
                      <a:pt x="5" y="33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7" y="38"/>
                      <a:pt x="8" y="39"/>
                      <a:pt x="8" y="41"/>
                    </a:cubicBezTo>
                    <a:cubicBezTo>
                      <a:pt x="8" y="43"/>
                      <a:pt x="7" y="45"/>
                      <a:pt x="5" y="47"/>
                    </a:cubicBezTo>
                    <a:cubicBezTo>
                      <a:pt x="3" y="49"/>
                      <a:pt x="2" y="53"/>
                      <a:pt x="2" y="56"/>
                    </a:cubicBezTo>
                    <a:cubicBezTo>
                      <a:pt x="2" y="59"/>
                      <a:pt x="3" y="62"/>
                      <a:pt x="5" y="64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6" y="67"/>
                      <a:pt x="7" y="69"/>
                      <a:pt x="7" y="71"/>
                    </a:cubicBezTo>
                    <a:cubicBezTo>
                      <a:pt x="7" y="74"/>
                      <a:pt x="6" y="77"/>
                      <a:pt x="3" y="79"/>
                    </a:cubicBezTo>
                    <a:cubicBezTo>
                      <a:pt x="1" y="81"/>
                      <a:pt x="1" y="81"/>
                      <a:pt x="1" y="81"/>
                    </a:cubicBezTo>
                    <a:cubicBezTo>
                      <a:pt x="0" y="82"/>
                      <a:pt x="0" y="83"/>
                      <a:pt x="1" y="84"/>
                    </a:cubicBezTo>
                    <a:cubicBezTo>
                      <a:pt x="1" y="84"/>
                      <a:pt x="2" y="84"/>
                      <a:pt x="3" y="84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8" y="79"/>
                      <a:pt x="10" y="75"/>
                      <a:pt x="10" y="71"/>
                    </a:cubicBezTo>
                    <a:cubicBezTo>
                      <a:pt x="10" y="68"/>
                      <a:pt x="9" y="66"/>
                      <a:pt x="8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6" y="61"/>
                      <a:pt x="5" y="58"/>
                      <a:pt x="5" y="56"/>
                    </a:cubicBezTo>
                    <a:cubicBezTo>
                      <a:pt x="5" y="53"/>
                      <a:pt x="6" y="51"/>
                      <a:pt x="8" y="49"/>
                    </a:cubicBezTo>
                    <a:cubicBezTo>
                      <a:pt x="10" y="46"/>
                      <a:pt x="11" y="43"/>
                      <a:pt x="11" y="41"/>
                    </a:cubicBezTo>
                    <a:cubicBezTo>
                      <a:pt x="11" y="39"/>
                      <a:pt x="10" y="37"/>
                      <a:pt x="9" y="35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6" y="30"/>
                      <a:pt x="6" y="28"/>
                      <a:pt x="6" y="26"/>
                    </a:cubicBezTo>
                    <a:cubicBezTo>
                      <a:pt x="6" y="23"/>
                      <a:pt x="7" y="20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6"/>
                      <a:pt x="11" y="15"/>
                      <a:pt x="11" y="13"/>
                    </a:cubicBezTo>
                    <a:cubicBezTo>
                      <a:pt x="11" y="12"/>
                      <a:pt x="11" y="11"/>
                      <a:pt x="10" y="1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1"/>
                      <a:pt x="1" y="2"/>
                      <a:pt x="2" y="3"/>
                    </a:cubicBezTo>
                    <a:close/>
                  </a:path>
                </a:pathLst>
              </a:custGeom>
              <a:solidFill>
                <a:srgbClr val="D85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任意多边形: 形状 203">
                <a:extLst>
                  <a:ext uri="{FF2B5EF4-FFF2-40B4-BE49-F238E27FC236}">
                    <a16:creationId xmlns:a16="http://schemas.microsoft.com/office/drawing/2014/main" id="{DC08466C-0AB1-B853-F621-8A7C8A3C24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6476" y="4449763"/>
                <a:ext cx="157163" cy="30163"/>
              </a:xfrm>
              <a:custGeom>
                <a:avLst/>
                <a:gdLst>
                  <a:gd name="T0" fmla="*/ 4 w 52"/>
                  <a:gd name="T1" fmla="*/ 0 h 10"/>
                  <a:gd name="T2" fmla="*/ 52 w 52"/>
                  <a:gd name="T3" fmla="*/ 6 h 10"/>
                  <a:gd name="T4" fmla="*/ 0 w 52"/>
                  <a:gd name="T5" fmla="*/ 1 h 10"/>
                  <a:gd name="T6" fmla="*/ 4 w 52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0">
                    <a:moveTo>
                      <a:pt x="4" y="0"/>
                    </a:moveTo>
                    <a:cubicBezTo>
                      <a:pt x="4" y="0"/>
                      <a:pt x="38" y="8"/>
                      <a:pt x="52" y="6"/>
                    </a:cubicBezTo>
                    <a:cubicBezTo>
                      <a:pt x="52" y="6"/>
                      <a:pt x="22" y="10"/>
                      <a:pt x="0" y="1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85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任意多边形: 形状 204">
                <a:extLst>
                  <a:ext uri="{FF2B5EF4-FFF2-40B4-BE49-F238E27FC236}">
                    <a16:creationId xmlns:a16="http://schemas.microsoft.com/office/drawing/2014/main" id="{68811A59-63B3-E669-0EF0-AEAADBDF0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2826" y="4546600"/>
                <a:ext cx="153988" cy="39688"/>
              </a:xfrm>
              <a:custGeom>
                <a:avLst/>
                <a:gdLst>
                  <a:gd name="T0" fmla="*/ 0 w 51"/>
                  <a:gd name="T1" fmla="*/ 0 h 13"/>
                  <a:gd name="T2" fmla="*/ 0 w 51"/>
                  <a:gd name="T3" fmla="*/ 4 h 13"/>
                  <a:gd name="T4" fmla="*/ 51 w 51"/>
                  <a:gd name="T5" fmla="*/ 10 h 13"/>
                  <a:gd name="T6" fmla="*/ 0 w 51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3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36" y="13"/>
                      <a:pt x="51" y="10"/>
                    </a:cubicBezTo>
                    <a:cubicBezTo>
                      <a:pt x="51" y="10"/>
                      <a:pt x="13" y="8"/>
                      <a:pt x="0" y="0"/>
                    </a:cubicBezTo>
                    <a:close/>
                  </a:path>
                </a:pathLst>
              </a:custGeom>
              <a:solidFill>
                <a:srgbClr val="D85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任意多边形: 形状 205">
                <a:extLst>
                  <a:ext uri="{FF2B5EF4-FFF2-40B4-BE49-F238E27FC236}">
                    <a16:creationId xmlns:a16="http://schemas.microsoft.com/office/drawing/2014/main" id="{8EAF4EBD-6088-C4B3-AA01-C8091DDF9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0451" y="4622800"/>
                <a:ext cx="125413" cy="28575"/>
              </a:xfrm>
              <a:custGeom>
                <a:avLst/>
                <a:gdLst>
                  <a:gd name="T0" fmla="*/ 0 w 41"/>
                  <a:gd name="T1" fmla="*/ 0 h 9"/>
                  <a:gd name="T2" fmla="*/ 41 w 41"/>
                  <a:gd name="T3" fmla="*/ 5 h 9"/>
                  <a:gd name="T4" fmla="*/ 0 w 41"/>
                  <a:gd name="T5" fmla="*/ 3 h 9"/>
                  <a:gd name="T6" fmla="*/ 0 w 41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9">
                    <a:moveTo>
                      <a:pt x="0" y="0"/>
                    </a:moveTo>
                    <a:cubicBezTo>
                      <a:pt x="0" y="0"/>
                      <a:pt x="25" y="8"/>
                      <a:pt x="41" y="5"/>
                    </a:cubicBezTo>
                    <a:cubicBezTo>
                      <a:pt x="41" y="5"/>
                      <a:pt x="19" y="9"/>
                      <a:pt x="0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5D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任意多边形: 形状 206">
                <a:extLst>
                  <a:ext uri="{FF2B5EF4-FFF2-40B4-BE49-F238E27FC236}">
                    <a16:creationId xmlns:a16="http://schemas.microsoft.com/office/drawing/2014/main" id="{7B1C7B39-3D7C-EC95-1123-20A0276F88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7976" y="4168775"/>
                <a:ext cx="1601788" cy="1079500"/>
              </a:xfrm>
              <a:custGeom>
                <a:avLst/>
                <a:gdLst>
                  <a:gd name="T0" fmla="*/ 510 w 526"/>
                  <a:gd name="T1" fmla="*/ 354 h 354"/>
                  <a:gd name="T2" fmla="*/ 166 w 526"/>
                  <a:gd name="T3" fmla="*/ 354 h 354"/>
                  <a:gd name="T4" fmla="*/ 154 w 526"/>
                  <a:gd name="T5" fmla="*/ 346 h 354"/>
                  <a:gd name="T6" fmla="*/ 4 w 526"/>
                  <a:gd name="T7" fmla="*/ 18 h 354"/>
                  <a:gd name="T8" fmla="*/ 16 w 526"/>
                  <a:gd name="T9" fmla="*/ 0 h 354"/>
                  <a:gd name="T10" fmla="*/ 354 w 526"/>
                  <a:gd name="T11" fmla="*/ 0 h 354"/>
                  <a:gd name="T12" fmla="*/ 374 w 526"/>
                  <a:gd name="T13" fmla="*/ 13 h 354"/>
                  <a:gd name="T14" fmla="*/ 522 w 526"/>
                  <a:gd name="T15" fmla="*/ 335 h 354"/>
                  <a:gd name="T16" fmla="*/ 510 w 526"/>
                  <a:gd name="T17" fmla="*/ 35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6" h="354">
                    <a:moveTo>
                      <a:pt x="510" y="354"/>
                    </a:moveTo>
                    <a:cubicBezTo>
                      <a:pt x="166" y="354"/>
                      <a:pt x="166" y="354"/>
                      <a:pt x="166" y="354"/>
                    </a:cubicBezTo>
                    <a:cubicBezTo>
                      <a:pt x="161" y="354"/>
                      <a:pt x="156" y="351"/>
                      <a:pt x="154" y="346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0" y="10"/>
                      <a:pt x="6" y="0"/>
                      <a:pt x="16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362" y="0"/>
                      <a:pt x="370" y="5"/>
                      <a:pt x="374" y="13"/>
                    </a:cubicBezTo>
                    <a:cubicBezTo>
                      <a:pt x="522" y="335"/>
                      <a:pt x="522" y="335"/>
                      <a:pt x="522" y="335"/>
                    </a:cubicBezTo>
                    <a:cubicBezTo>
                      <a:pt x="526" y="344"/>
                      <a:pt x="519" y="354"/>
                      <a:pt x="510" y="3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任意多边形: 形状 207">
                <a:extLst>
                  <a:ext uri="{FF2B5EF4-FFF2-40B4-BE49-F238E27FC236}">
                    <a16:creationId xmlns:a16="http://schemas.microsoft.com/office/drawing/2014/main" id="{E88A9776-77F2-75BD-F167-899D33A34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251" y="4168775"/>
                <a:ext cx="1600200" cy="1079500"/>
              </a:xfrm>
              <a:custGeom>
                <a:avLst/>
                <a:gdLst>
                  <a:gd name="T0" fmla="*/ 510 w 525"/>
                  <a:gd name="T1" fmla="*/ 354 h 354"/>
                  <a:gd name="T2" fmla="*/ 166 w 525"/>
                  <a:gd name="T3" fmla="*/ 354 h 354"/>
                  <a:gd name="T4" fmla="*/ 154 w 525"/>
                  <a:gd name="T5" fmla="*/ 346 h 354"/>
                  <a:gd name="T6" fmla="*/ 4 w 525"/>
                  <a:gd name="T7" fmla="*/ 18 h 354"/>
                  <a:gd name="T8" fmla="*/ 15 w 525"/>
                  <a:gd name="T9" fmla="*/ 0 h 354"/>
                  <a:gd name="T10" fmla="*/ 353 w 525"/>
                  <a:gd name="T11" fmla="*/ 0 h 354"/>
                  <a:gd name="T12" fmla="*/ 374 w 525"/>
                  <a:gd name="T13" fmla="*/ 13 h 354"/>
                  <a:gd name="T14" fmla="*/ 521 w 525"/>
                  <a:gd name="T15" fmla="*/ 335 h 354"/>
                  <a:gd name="T16" fmla="*/ 510 w 525"/>
                  <a:gd name="T17" fmla="*/ 35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354">
                    <a:moveTo>
                      <a:pt x="510" y="354"/>
                    </a:moveTo>
                    <a:cubicBezTo>
                      <a:pt x="166" y="354"/>
                      <a:pt x="166" y="354"/>
                      <a:pt x="166" y="354"/>
                    </a:cubicBezTo>
                    <a:cubicBezTo>
                      <a:pt x="161" y="354"/>
                      <a:pt x="156" y="351"/>
                      <a:pt x="154" y="346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0" y="10"/>
                      <a:pt x="6" y="0"/>
                      <a:pt x="15" y="0"/>
                    </a:cubicBezTo>
                    <a:cubicBezTo>
                      <a:pt x="353" y="0"/>
                      <a:pt x="353" y="0"/>
                      <a:pt x="353" y="0"/>
                    </a:cubicBezTo>
                    <a:cubicBezTo>
                      <a:pt x="362" y="0"/>
                      <a:pt x="370" y="5"/>
                      <a:pt x="374" y="13"/>
                    </a:cubicBezTo>
                    <a:cubicBezTo>
                      <a:pt x="521" y="335"/>
                      <a:pt x="521" y="335"/>
                      <a:pt x="521" y="335"/>
                    </a:cubicBezTo>
                    <a:cubicBezTo>
                      <a:pt x="525" y="344"/>
                      <a:pt x="519" y="354"/>
                      <a:pt x="510" y="354"/>
                    </a:cubicBezTo>
                    <a:close/>
                  </a:path>
                </a:pathLst>
              </a:custGeom>
              <a:solidFill>
                <a:srgbClr val="8875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任意多边形: 形状 208">
                <a:extLst>
                  <a:ext uri="{FF2B5EF4-FFF2-40B4-BE49-F238E27FC236}">
                    <a16:creationId xmlns:a16="http://schemas.microsoft.com/office/drawing/2014/main" id="{48FB2353-16F0-A8BE-182F-F50FAD5E89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9277" y="4168776"/>
                <a:ext cx="1600201" cy="1079499"/>
              </a:xfrm>
              <a:custGeom>
                <a:avLst/>
                <a:gdLst>
                  <a:gd name="T0" fmla="*/ 521 w 525"/>
                  <a:gd name="T1" fmla="*/ 335 h 354"/>
                  <a:gd name="T2" fmla="*/ 510 w 525"/>
                  <a:gd name="T3" fmla="*/ 354 h 354"/>
                  <a:gd name="T4" fmla="*/ 166 w 525"/>
                  <a:gd name="T5" fmla="*/ 354 h 354"/>
                  <a:gd name="T6" fmla="*/ 154 w 525"/>
                  <a:gd name="T7" fmla="*/ 346 h 354"/>
                  <a:gd name="T8" fmla="*/ 4 w 525"/>
                  <a:gd name="T9" fmla="*/ 18 h 354"/>
                  <a:gd name="T10" fmla="*/ 15 w 525"/>
                  <a:gd name="T11" fmla="*/ 0 h 354"/>
                  <a:gd name="T12" fmla="*/ 34 w 525"/>
                  <a:gd name="T13" fmla="*/ 25 h 354"/>
                  <a:gd name="T14" fmla="*/ 521 w 525"/>
                  <a:gd name="T15" fmla="*/ 335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5" h="354">
                    <a:moveTo>
                      <a:pt x="521" y="335"/>
                    </a:moveTo>
                    <a:cubicBezTo>
                      <a:pt x="525" y="344"/>
                      <a:pt x="519" y="354"/>
                      <a:pt x="510" y="354"/>
                    </a:cubicBezTo>
                    <a:cubicBezTo>
                      <a:pt x="166" y="354"/>
                      <a:pt x="166" y="354"/>
                      <a:pt x="166" y="354"/>
                    </a:cubicBezTo>
                    <a:cubicBezTo>
                      <a:pt x="161" y="354"/>
                      <a:pt x="156" y="351"/>
                      <a:pt x="154" y="346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0" y="10"/>
                      <a:pt x="6" y="0"/>
                      <a:pt x="15" y="0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153" y="184"/>
                      <a:pt x="326" y="295"/>
                      <a:pt x="521" y="335"/>
                    </a:cubicBezTo>
                    <a:close/>
                  </a:path>
                </a:pathLst>
              </a:custGeom>
              <a:solidFill>
                <a:srgbClr val="5133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任意多边形: 形状 209">
                <a:extLst>
                  <a:ext uri="{FF2B5EF4-FFF2-40B4-BE49-F238E27FC236}">
                    <a16:creationId xmlns:a16="http://schemas.microsoft.com/office/drawing/2014/main" id="{C5978BC2-9006-18BB-6CCF-61454728B6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5351" y="4579938"/>
                <a:ext cx="165100" cy="214313"/>
              </a:xfrm>
              <a:custGeom>
                <a:avLst/>
                <a:gdLst>
                  <a:gd name="T0" fmla="*/ 49 w 54"/>
                  <a:gd name="T1" fmla="*/ 28 h 70"/>
                  <a:gd name="T2" fmla="*/ 36 w 54"/>
                  <a:gd name="T3" fmla="*/ 66 h 70"/>
                  <a:gd name="T4" fmla="*/ 5 w 54"/>
                  <a:gd name="T5" fmla="*/ 42 h 70"/>
                  <a:gd name="T6" fmla="*/ 17 w 54"/>
                  <a:gd name="T7" fmla="*/ 4 h 70"/>
                  <a:gd name="T8" fmla="*/ 49 w 54"/>
                  <a:gd name="T9" fmla="*/ 2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70">
                    <a:moveTo>
                      <a:pt x="49" y="28"/>
                    </a:moveTo>
                    <a:cubicBezTo>
                      <a:pt x="54" y="45"/>
                      <a:pt x="48" y="62"/>
                      <a:pt x="36" y="66"/>
                    </a:cubicBezTo>
                    <a:cubicBezTo>
                      <a:pt x="24" y="70"/>
                      <a:pt x="10" y="59"/>
                      <a:pt x="5" y="42"/>
                    </a:cubicBezTo>
                    <a:cubicBezTo>
                      <a:pt x="0" y="24"/>
                      <a:pt x="5" y="7"/>
                      <a:pt x="17" y="4"/>
                    </a:cubicBezTo>
                    <a:cubicBezTo>
                      <a:pt x="29" y="0"/>
                      <a:pt x="44" y="11"/>
                      <a:pt x="49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任意多边形: 形状 210">
                <a:extLst>
                  <a:ext uri="{FF2B5EF4-FFF2-40B4-BE49-F238E27FC236}">
                    <a16:creationId xmlns:a16="http://schemas.microsoft.com/office/drawing/2014/main" id="{72EBBF15-C179-6631-495E-01C7D0C60A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3726" y="2227263"/>
                <a:ext cx="1511300" cy="530225"/>
              </a:xfrm>
              <a:custGeom>
                <a:avLst/>
                <a:gdLst>
                  <a:gd name="T0" fmla="*/ 496 w 496"/>
                  <a:gd name="T1" fmla="*/ 63 h 174"/>
                  <a:gd name="T2" fmla="*/ 432 w 496"/>
                  <a:gd name="T3" fmla="*/ 0 h 174"/>
                  <a:gd name="T4" fmla="*/ 64 w 496"/>
                  <a:gd name="T5" fmla="*/ 0 h 174"/>
                  <a:gd name="T6" fmla="*/ 0 w 496"/>
                  <a:gd name="T7" fmla="*/ 63 h 174"/>
                  <a:gd name="T8" fmla="*/ 64 w 496"/>
                  <a:gd name="T9" fmla="*/ 127 h 174"/>
                  <a:gd name="T10" fmla="*/ 393 w 496"/>
                  <a:gd name="T11" fmla="*/ 127 h 174"/>
                  <a:gd name="T12" fmla="*/ 447 w 496"/>
                  <a:gd name="T13" fmla="*/ 174 h 174"/>
                  <a:gd name="T14" fmla="*/ 447 w 496"/>
                  <a:gd name="T15" fmla="*/ 125 h 174"/>
                  <a:gd name="T16" fmla="*/ 496 w 496"/>
                  <a:gd name="T17" fmla="*/ 6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6" h="174">
                    <a:moveTo>
                      <a:pt x="496" y="63"/>
                    </a:moveTo>
                    <a:cubicBezTo>
                      <a:pt x="496" y="28"/>
                      <a:pt x="467" y="0"/>
                      <a:pt x="432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8" y="0"/>
                      <a:pt x="0" y="28"/>
                      <a:pt x="0" y="63"/>
                    </a:cubicBezTo>
                    <a:cubicBezTo>
                      <a:pt x="0" y="98"/>
                      <a:pt x="28" y="127"/>
                      <a:pt x="64" y="127"/>
                    </a:cubicBezTo>
                    <a:cubicBezTo>
                      <a:pt x="393" y="127"/>
                      <a:pt x="393" y="127"/>
                      <a:pt x="393" y="127"/>
                    </a:cubicBezTo>
                    <a:cubicBezTo>
                      <a:pt x="447" y="174"/>
                      <a:pt x="447" y="174"/>
                      <a:pt x="447" y="174"/>
                    </a:cubicBezTo>
                    <a:cubicBezTo>
                      <a:pt x="447" y="125"/>
                      <a:pt x="447" y="125"/>
                      <a:pt x="447" y="125"/>
                    </a:cubicBezTo>
                    <a:cubicBezTo>
                      <a:pt x="475" y="118"/>
                      <a:pt x="496" y="93"/>
                      <a:pt x="496" y="63"/>
                    </a:cubicBezTo>
                    <a:close/>
                  </a:path>
                </a:pathLst>
              </a:custGeom>
              <a:solidFill>
                <a:srgbClr val="B4A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椭圆 211">
                <a:extLst>
                  <a:ext uri="{FF2B5EF4-FFF2-40B4-BE49-F238E27FC236}">
                    <a16:creationId xmlns:a16="http://schemas.microsoft.com/office/drawing/2014/main" id="{D6F296F3-08F5-29EC-6036-819AC14BD6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88051" y="2360613"/>
                <a:ext cx="128588" cy="131763"/>
              </a:xfrm>
              <a:prstGeom prst="ellipse">
                <a:avLst/>
              </a:prstGeom>
              <a:solidFill>
                <a:srgbClr val="D3D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椭圆 212">
                <a:extLst>
                  <a:ext uri="{FF2B5EF4-FFF2-40B4-BE49-F238E27FC236}">
                    <a16:creationId xmlns:a16="http://schemas.microsoft.com/office/drawing/2014/main" id="{EF9696F3-00F0-D2C1-368E-D016E6B9FA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65876" y="2360613"/>
                <a:ext cx="128588" cy="131763"/>
              </a:xfrm>
              <a:prstGeom prst="ellipse">
                <a:avLst/>
              </a:prstGeom>
              <a:solidFill>
                <a:srgbClr val="D3D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椭圆 213">
                <a:extLst>
                  <a:ext uri="{FF2B5EF4-FFF2-40B4-BE49-F238E27FC236}">
                    <a16:creationId xmlns:a16="http://schemas.microsoft.com/office/drawing/2014/main" id="{89FF567E-3C68-C44C-9CF8-92304C0E8E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3701" y="2360613"/>
                <a:ext cx="128588" cy="131763"/>
              </a:xfrm>
              <a:prstGeom prst="ellipse">
                <a:avLst/>
              </a:prstGeom>
              <a:solidFill>
                <a:srgbClr val="D3D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任意多边形: 形状 214">
                <a:extLst>
                  <a:ext uri="{FF2B5EF4-FFF2-40B4-BE49-F238E27FC236}">
                    <a16:creationId xmlns:a16="http://schemas.microsoft.com/office/drawing/2014/main" id="{13AAA59C-F851-57AC-4BC7-C5053A573C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20888" y="2697163"/>
                <a:ext cx="828675" cy="695325"/>
              </a:xfrm>
              <a:custGeom>
                <a:avLst/>
                <a:gdLst>
                  <a:gd name="T0" fmla="*/ 266 w 272"/>
                  <a:gd name="T1" fmla="*/ 0 h 228"/>
                  <a:gd name="T2" fmla="*/ 260 w 272"/>
                  <a:gd name="T3" fmla="*/ 0 h 228"/>
                  <a:gd name="T4" fmla="*/ 248 w 272"/>
                  <a:gd name="T5" fmla="*/ 2 h 228"/>
                  <a:gd name="T6" fmla="*/ 229 w 272"/>
                  <a:gd name="T7" fmla="*/ 2 h 228"/>
                  <a:gd name="T8" fmla="*/ 229 w 272"/>
                  <a:gd name="T9" fmla="*/ 2 h 228"/>
                  <a:gd name="T10" fmla="*/ 217 w 272"/>
                  <a:gd name="T11" fmla="*/ 0 h 228"/>
                  <a:gd name="T12" fmla="*/ 211 w 272"/>
                  <a:gd name="T13" fmla="*/ 0 h 228"/>
                  <a:gd name="T14" fmla="*/ 198 w 272"/>
                  <a:gd name="T15" fmla="*/ 2 h 228"/>
                  <a:gd name="T16" fmla="*/ 180 w 272"/>
                  <a:gd name="T17" fmla="*/ 2 h 228"/>
                  <a:gd name="T18" fmla="*/ 180 w 272"/>
                  <a:gd name="T19" fmla="*/ 2 h 228"/>
                  <a:gd name="T20" fmla="*/ 168 w 272"/>
                  <a:gd name="T21" fmla="*/ 0 h 228"/>
                  <a:gd name="T22" fmla="*/ 162 w 272"/>
                  <a:gd name="T23" fmla="*/ 0 h 228"/>
                  <a:gd name="T24" fmla="*/ 149 w 272"/>
                  <a:gd name="T25" fmla="*/ 2 h 228"/>
                  <a:gd name="T26" fmla="*/ 131 w 272"/>
                  <a:gd name="T27" fmla="*/ 2 h 228"/>
                  <a:gd name="T28" fmla="*/ 131 w 272"/>
                  <a:gd name="T29" fmla="*/ 2 h 228"/>
                  <a:gd name="T30" fmla="*/ 119 w 272"/>
                  <a:gd name="T31" fmla="*/ 0 h 228"/>
                  <a:gd name="T32" fmla="*/ 113 w 272"/>
                  <a:gd name="T33" fmla="*/ 0 h 228"/>
                  <a:gd name="T34" fmla="*/ 100 w 272"/>
                  <a:gd name="T35" fmla="*/ 2 h 228"/>
                  <a:gd name="T36" fmla="*/ 82 w 272"/>
                  <a:gd name="T37" fmla="*/ 2 h 228"/>
                  <a:gd name="T38" fmla="*/ 82 w 272"/>
                  <a:gd name="T39" fmla="*/ 2 h 228"/>
                  <a:gd name="T40" fmla="*/ 70 w 272"/>
                  <a:gd name="T41" fmla="*/ 2 h 228"/>
                  <a:gd name="T42" fmla="*/ 64 w 272"/>
                  <a:gd name="T43" fmla="*/ 4 h 228"/>
                  <a:gd name="T44" fmla="*/ 53 w 272"/>
                  <a:gd name="T45" fmla="*/ 10 h 228"/>
                  <a:gd name="T46" fmla="*/ 37 w 272"/>
                  <a:gd name="T47" fmla="*/ 19 h 228"/>
                  <a:gd name="T48" fmla="*/ 37 w 272"/>
                  <a:gd name="T49" fmla="*/ 19 h 228"/>
                  <a:gd name="T50" fmla="*/ 27 w 272"/>
                  <a:gd name="T51" fmla="*/ 26 h 228"/>
                  <a:gd name="T52" fmla="*/ 23 w 272"/>
                  <a:gd name="T53" fmla="*/ 30 h 228"/>
                  <a:gd name="T54" fmla="*/ 16 w 272"/>
                  <a:gd name="T55" fmla="*/ 41 h 228"/>
                  <a:gd name="T56" fmla="*/ 8 w 272"/>
                  <a:gd name="T57" fmla="*/ 57 h 228"/>
                  <a:gd name="T58" fmla="*/ 8 w 272"/>
                  <a:gd name="T59" fmla="*/ 57 h 228"/>
                  <a:gd name="T60" fmla="*/ 2 w 272"/>
                  <a:gd name="T61" fmla="*/ 68 h 228"/>
                  <a:gd name="T62" fmla="*/ 1 w 272"/>
                  <a:gd name="T63" fmla="*/ 74 h 228"/>
                  <a:gd name="T64" fmla="*/ 1 w 272"/>
                  <a:gd name="T65" fmla="*/ 90 h 228"/>
                  <a:gd name="T66" fmla="*/ 0 w 272"/>
                  <a:gd name="T67" fmla="*/ 93 h 228"/>
                  <a:gd name="T68" fmla="*/ 0 w 272"/>
                  <a:gd name="T69" fmla="*/ 99 h 228"/>
                  <a:gd name="T70" fmla="*/ 1 w 272"/>
                  <a:gd name="T71" fmla="*/ 111 h 228"/>
                  <a:gd name="T72" fmla="*/ 1 w 272"/>
                  <a:gd name="T73" fmla="*/ 129 h 228"/>
                  <a:gd name="T74" fmla="*/ 1 w 272"/>
                  <a:gd name="T75" fmla="*/ 129 h 228"/>
                  <a:gd name="T76" fmla="*/ 0 w 272"/>
                  <a:gd name="T77" fmla="*/ 142 h 228"/>
                  <a:gd name="T78" fmla="*/ 0 w 272"/>
                  <a:gd name="T79" fmla="*/ 148 h 228"/>
                  <a:gd name="T80" fmla="*/ 1 w 272"/>
                  <a:gd name="T81" fmla="*/ 160 h 228"/>
                  <a:gd name="T82" fmla="*/ 1 w 272"/>
                  <a:gd name="T83" fmla="*/ 179 h 228"/>
                  <a:gd name="T84" fmla="*/ 1 w 272"/>
                  <a:gd name="T85" fmla="*/ 179 h 228"/>
                  <a:gd name="T86" fmla="*/ 0 w 272"/>
                  <a:gd name="T87" fmla="*/ 191 h 228"/>
                  <a:gd name="T88" fmla="*/ 0 w 272"/>
                  <a:gd name="T89" fmla="*/ 197 h 228"/>
                  <a:gd name="T90" fmla="*/ 1 w 272"/>
                  <a:gd name="T91" fmla="*/ 209 h 228"/>
                  <a:gd name="T92" fmla="*/ 1 w 272"/>
                  <a:gd name="T93" fmla="*/ 228 h 228"/>
                  <a:gd name="T94" fmla="*/ 1 w 272"/>
                  <a:gd name="T95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2" h="228">
                    <a:moveTo>
                      <a:pt x="266" y="2"/>
                    </a:moveTo>
                    <a:cubicBezTo>
                      <a:pt x="272" y="2"/>
                      <a:pt x="272" y="2"/>
                      <a:pt x="272" y="2"/>
                    </a:cubicBezTo>
                    <a:cubicBezTo>
                      <a:pt x="272" y="0"/>
                      <a:pt x="272" y="0"/>
                      <a:pt x="272" y="0"/>
                    </a:cubicBezTo>
                    <a:cubicBezTo>
                      <a:pt x="266" y="0"/>
                      <a:pt x="266" y="0"/>
                      <a:pt x="266" y="0"/>
                    </a:cubicBezTo>
                    <a:lnTo>
                      <a:pt x="266" y="2"/>
                    </a:lnTo>
                    <a:close/>
                    <a:moveTo>
                      <a:pt x="254" y="2"/>
                    </a:moveTo>
                    <a:cubicBezTo>
                      <a:pt x="260" y="2"/>
                      <a:pt x="260" y="2"/>
                      <a:pt x="260" y="2"/>
                    </a:cubicBezTo>
                    <a:cubicBezTo>
                      <a:pt x="260" y="0"/>
                      <a:pt x="260" y="0"/>
                      <a:pt x="260" y="0"/>
                    </a:cubicBezTo>
                    <a:cubicBezTo>
                      <a:pt x="254" y="0"/>
                      <a:pt x="254" y="0"/>
                      <a:pt x="254" y="0"/>
                    </a:cubicBezTo>
                    <a:lnTo>
                      <a:pt x="254" y="2"/>
                    </a:lnTo>
                    <a:close/>
                    <a:moveTo>
                      <a:pt x="241" y="2"/>
                    </a:moveTo>
                    <a:cubicBezTo>
                      <a:pt x="248" y="2"/>
                      <a:pt x="248" y="2"/>
                      <a:pt x="248" y="2"/>
                    </a:cubicBezTo>
                    <a:cubicBezTo>
                      <a:pt x="248" y="0"/>
                      <a:pt x="248" y="0"/>
                      <a:pt x="248" y="0"/>
                    </a:cubicBezTo>
                    <a:cubicBezTo>
                      <a:pt x="241" y="0"/>
                      <a:pt x="241" y="0"/>
                      <a:pt x="241" y="0"/>
                    </a:cubicBezTo>
                    <a:lnTo>
                      <a:pt x="241" y="2"/>
                    </a:lnTo>
                    <a:close/>
                    <a:moveTo>
                      <a:pt x="229" y="2"/>
                    </a:moveTo>
                    <a:cubicBezTo>
                      <a:pt x="235" y="2"/>
                      <a:pt x="235" y="2"/>
                      <a:pt x="235" y="2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229" y="0"/>
                      <a:pt x="229" y="0"/>
                      <a:pt x="229" y="0"/>
                    </a:cubicBezTo>
                    <a:lnTo>
                      <a:pt x="229" y="2"/>
                    </a:lnTo>
                    <a:close/>
                    <a:moveTo>
                      <a:pt x="217" y="2"/>
                    </a:moveTo>
                    <a:cubicBezTo>
                      <a:pt x="223" y="2"/>
                      <a:pt x="223" y="2"/>
                      <a:pt x="223" y="2"/>
                    </a:cubicBezTo>
                    <a:cubicBezTo>
                      <a:pt x="223" y="0"/>
                      <a:pt x="223" y="0"/>
                      <a:pt x="223" y="0"/>
                    </a:cubicBezTo>
                    <a:cubicBezTo>
                      <a:pt x="217" y="0"/>
                      <a:pt x="217" y="0"/>
                      <a:pt x="217" y="0"/>
                    </a:cubicBezTo>
                    <a:lnTo>
                      <a:pt x="217" y="2"/>
                    </a:lnTo>
                    <a:close/>
                    <a:moveTo>
                      <a:pt x="205" y="2"/>
                    </a:moveTo>
                    <a:cubicBezTo>
                      <a:pt x="211" y="2"/>
                      <a:pt x="211" y="2"/>
                      <a:pt x="211" y="2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05" y="0"/>
                      <a:pt x="205" y="0"/>
                      <a:pt x="205" y="0"/>
                    </a:cubicBezTo>
                    <a:lnTo>
                      <a:pt x="205" y="2"/>
                    </a:lnTo>
                    <a:close/>
                    <a:moveTo>
                      <a:pt x="192" y="2"/>
                    </a:moveTo>
                    <a:cubicBezTo>
                      <a:pt x="198" y="2"/>
                      <a:pt x="198" y="2"/>
                      <a:pt x="198" y="2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192" y="0"/>
                      <a:pt x="192" y="0"/>
                      <a:pt x="192" y="0"/>
                    </a:cubicBezTo>
                    <a:lnTo>
                      <a:pt x="192" y="2"/>
                    </a:lnTo>
                    <a:close/>
                    <a:moveTo>
                      <a:pt x="180" y="2"/>
                    </a:moveTo>
                    <a:cubicBezTo>
                      <a:pt x="186" y="2"/>
                      <a:pt x="186" y="2"/>
                      <a:pt x="186" y="2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80" y="0"/>
                      <a:pt x="180" y="0"/>
                      <a:pt x="180" y="0"/>
                    </a:cubicBezTo>
                    <a:lnTo>
                      <a:pt x="180" y="2"/>
                    </a:lnTo>
                    <a:close/>
                    <a:moveTo>
                      <a:pt x="168" y="2"/>
                    </a:moveTo>
                    <a:cubicBezTo>
                      <a:pt x="174" y="2"/>
                      <a:pt x="174" y="2"/>
                      <a:pt x="174" y="2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68" y="0"/>
                      <a:pt x="168" y="0"/>
                      <a:pt x="168" y="0"/>
                    </a:cubicBezTo>
                    <a:lnTo>
                      <a:pt x="168" y="2"/>
                    </a:lnTo>
                    <a:close/>
                    <a:moveTo>
                      <a:pt x="155" y="2"/>
                    </a:moveTo>
                    <a:cubicBezTo>
                      <a:pt x="162" y="2"/>
                      <a:pt x="162" y="2"/>
                      <a:pt x="162" y="2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55" y="0"/>
                      <a:pt x="155" y="0"/>
                      <a:pt x="155" y="0"/>
                    </a:cubicBezTo>
                    <a:lnTo>
                      <a:pt x="155" y="2"/>
                    </a:lnTo>
                    <a:close/>
                    <a:moveTo>
                      <a:pt x="143" y="2"/>
                    </a:moveTo>
                    <a:cubicBezTo>
                      <a:pt x="149" y="2"/>
                      <a:pt x="149" y="2"/>
                      <a:pt x="149" y="2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3" y="0"/>
                      <a:pt x="143" y="0"/>
                      <a:pt x="143" y="0"/>
                    </a:cubicBezTo>
                    <a:lnTo>
                      <a:pt x="143" y="2"/>
                    </a:lnTo>
                    <a:close/>
                    <a:moveTo>
                      <a:pt x="131" y="2"/>
                    </a:move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1" y="0"/>
                      <a:pt x="131" y="0"/>
                      <a:pt x="131" y="0"/>
                    </a:cubicBezTo>
                    <a:lnTo>
                      <a:pt x="131" y="2"/>
                    </a:lnTo>
                    <a:close/>
                    <a:moveTo>
                      <a:pt x="119" y="2"/>
                    </a:moveTo>
                    <a:cubicBezTo>
                      <a:pt x="125" y="2"/>
                      <a:pt x="125" y="2"/>
                      <a:pt x="125" y="2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19" y="0"/>
                      <a:pt x="119" y="0"/>
                      <a:pt x="119" y="0"/>
                    </a:cubicBezTo>
                    <a:lnTo>
                      <a:pt x="119" y="2"/>
                    </a:lnTo>
                    <a:close/>
                    <a:moveTo>
                      <a:pt x="106" y="2"/>
                    </a:moveTo>
                    <a:cubicBezTo>
                      <a:pt x="113" y="2"/>
                      <a:pt x="113" y="2"/>
                      <a:pt x="113" y="2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6" y="0"/>
                      <a:pt x="106" y="0"/>
                      <a:pt x="106" y="0"/>
                    </a:cubicBezTo>
                    <a:lnTo>
                      <a:pt x="106" y="2"/>
                    </a:lnTo>
                    <a:close/>
                    <a:moveTo>
                      <a:pt x="94" y="2"/>
                    </a:moveTo>
                    <a:cubicBezTo>
                      <a:pt x="100" y="2"/>
                      <a:pt x="100" y="2"/>
                      <a:pt x="100" y="2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4" y="0"/>
                      <a:pt x="94" y="0"/>
                      <a:pt x="94" y="0"/>
                    </a:cubicBezTo>
                    <a:lnTo>
                      <a:pt x="94" y="2"/>
                    </a:lnTo>
                    <a:close/>
                    <a:moveTo>
                      <a:pt x="82" y="2"/>
                    </a:moveTo>
                    <a:cubicBezTo>
                      <a:pt x="84" y="2"/>
                      <a:pt x="86" y="2"/>
                      <a:pt x="88" y="2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6" y="0"/>
                      <a:pt x="84" y="0"/>
                      <a:pt x="82" y="0"/>
                    </a:cubicBezTo>
                    <a:cubicBezTo>
                      <a:pt x="82" y="2"/>
                      <a:pt x="82" y="2"/>
                      <a:pt x="82" y="2"/>
                    </a:cubicBezTo>
                    <a:close/>
                    <a:moveTo>
                      <a:pt x="70" y="4"/>
                    </a:moveTo>
                    <a:cubicBezTo>
                      <a:pt x="72" y="3"/>
                      <a:pt x="74" y="3"/>
                      <a:pt x="76" y="3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4" y="1"/>
                      <a:pt x="72" y="2"/>
                      <a:pt x="70" y="2"/>
                    </a:cubicBezTo>
                    <a:cubicBezTo>
                      <a:pt x="70" y="4"/>
                      <a:pt x="70" y="4"/>
                      <a:pt x="70" y="4"/>
                    </a:cubicBezTo>
                    <a:close/>
                    <a:moveTo>
                      <a:pt x="58" y="7"/>
                    </a:moveTo>
                    <a:cubicBezTo>
                      <a:pt x="60" y="7"/>
                      <a:pt x="62" y="6"/>
                      <a:pt x="64" y="5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2" y="5"/>
                      <a:pt x="60" y="5"/>
                      <a:pt x="58" y="6"/>
                    </a:cubicBezTo>
                    <a:lnTo>
                      <a:pt x="58" y="7"/>
                    </a:lnTo>
                    <a:close/>
                    <a:moveTo>
                      <a:pt x="47" y="12"/>
                    </a:moveTo>
                    <a:cubicBezTo>
                      <a:pt x="49" y="11"/>
                      <a:pt x="51" y="11"/>
                      <a:pt x="53" y="10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0" y="9"/>
                      <a:pt x="48" y="10"/>
                      <a:pt x="47" y="11"/>
                    </a:cubicBezTo>
                    <a:cubicBezTo>
                      <a:pt x="47" y="12"/>
                      <a:pt x="47" y="12"/>
                      <a:pt x="47" y="12"/>
                    </a:cubicBezTo>
                    <a:close/>
                    <a:moveTo>
                      <a:pt x="37" y="19"/>
                    </a:moveTo>
                    <a:cubicBezTo>
                      <a:pt x="39" y="18"/>
                      <a:pt x="40" y="17"/>
                      <a:pt x="42" y="16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0" y="15"/>
                      <a:pt x="38" y="17"/>
                      <a:pt x="36" y="18"/>
                    </a:cubicBezTo>
                    <a:cubicBezTo>
                      <a:pt x="37" y="19"/>
                      <a:pt x="37" y="19"/>
                      <a:pt x="37" y="19"/>
                    </a:cubicBezTo>
                    <a:close/>
                    <a:moveTo>
                      <a:pt x="28" y="27"/>
                    </a:moveTo>
                    <a:cubicBezTo>
                      <a:pt x="29" y="25"/>
                      <a:pt x="31" y="24"/>
                      <a:pt x="32" y="23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0" y="23"/>
                      <a:pt x="28" y="24"/>
                      <a:pt x="27" y="26"/>
                    </a:cubicBezTo>
                    <a:cubicBezTo>
                      <a:pt x="28" y="27"/>
                      <a:pt x="28" y="27"/>
                      <a:pt x="28" y="27"/>
                    </a:cubicBezTo>
                    <a:close/>
                    <a:moveTo>
                      <a:pt x="20" y="36"/>
                    </a:moveTo>
                    <a:cubicBezTo>
                      <a:pt x="21" y="34"/>
                      <a:pt x="22" y="33"/>
                      <a:pt x="24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1" y="32"/>
                      <a:pt x="20" y="33"/>
                      <a:pt x="19" y="35"/>
                    </a:cubicBezTo>
                    <a:lnTo>
                      <a:pt x="20" y="36"/>
                    </a:lnTo>
                    <a:close/>
                    <a:moveTo>
                      <a:pt x="13" y="46"/>
                    </a:moveTo>
                    <a:cubicBezTo>
                      <a:pt x="14" y="44"/>
                      <a:pt x="15" y="43"/>
                      <a:pt x="16" y="41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4" y="42"/>
                      <a:pt x="13" y="43"/>
                      <a:pt x="12" y="45"/>
                    </a:cubicBezTo>
                    <a:cubicBezTo>
                      <a:pt x="13" y="46"/>
                      <a:pt x="13" y="46"/>
                      <a:pt x="13" y="46"/>
                    </a:cubicBezTo>
                    <a:close/>
                    <a:moveTo>
                      <a:pt x="8" y="57"/>
                    </a:moveTo>
                    <a:cubicBezTo>
                      <a:pt x="8" y="55"/>
                      <a:pt x="9" y="53"/>
                      <a:pt x="10" y="51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8" y="53"/>
                      <a:pt x="7" y="54"/>
                      <a:pt x="6" y="56"/>
                    </a:cubicBezTo>
                    <a:cubicBezTo>
                      <a:pt x="8" y="57"/>
                      <a:pt x="8" y="57"/>
                      <a:pt x="8" y="57"/>
                    </a:cubicBezTo>
                    <a:close/>
                    <a:moveTo>
                      <a:pt x="4" y="69"/>
                    </a:moveTo>
                    <a:cubicBezTo>
                      <a:pt x="4" y="67"/>
                      <a:pt x="5" y="65"/>
                      <a:pt x="6" y="63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3" y="64"/>
                      <a:pt x="3" y="66"/>
                      <a:pt x="2" y="68"/>
                    </a:cubicBezTo>
                    <a:cubicBezTo>
                      <a:pt x="4" y="69"/>
                      <a:pt x="4" y="69"/>
                      <a:pt x="4" y="69"/>
                    </a:cubicBezTo>
                    <a:close/>
                    <a:moveTo>
                      <a:pt x="2" y="80"/>
                    </a:moveTo>
                    <a:cubicBezTo>
                      <a:pt x="2" y="78"/>
                      <a:pt x="2" y="76"/>
                      <a:pt x="3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6"/>
                      <a:pt x="0" y="78"/>
                      <a:pt x="0" y="80"/>
                    </a:cubicBezTo>
                    <a:cubicBezTo>
                      <a:pt x="2" y="80"/>
                      <a:pt x="2" y="80"/>
                      <a:pt x="2" y="80"/>
                    </a:cubicBezTo>
                    <a:close/>
                    <a:moveTo>
                      <a:pt x="1" y="93"/>
                    </a:moveTo>
                    <a:cubicBezTo>
                      <a:pt x="1" y="90"/>
                      <a:pt x="1" y="90"/>
                      <a:pt x="1" y="90"/>
                    </a:cubicBezTo>
                    <a:cubicBezTo>
                      <a:pt x="1" y="89"/>
                      <a:pt x="1" y="88"/>
                      <a:pt x="1" y="87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8"/>
                      <a:pt x="0" y="89"/>
                      <a:pt x="0" y="90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" y="93"/>
                      <a:pt x="1" y="93"/>
                      <a:pt x="1" y="93"/>
                    </a:cubicBezTo>
                    <a:close/>
                    <a:moveTo>
                      <a:pt x="1" y="105"/>
                    </a:moveTo>
                    <a:cubicBezTo>
                      <a:pt x="1" y="99"/>
                      <a:pt x="1" y="99"/>
                      <a:pt x="1" y="99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05"/>
                      <a:pt x="0" y="105"/>
                      <a:pt x="0" y="105"/>
                    </a:cubicBezTo>
                    <a:lnTo>
                      <a:pt x="1" y="105"/>
                    </a:lnTo>
                    <a:close/>
                    <a:moveTo>
                      <a:pt x="1" y="117"/>
                    </a:moveTo>
                    <a:cubicBezTo>
                      <a:pt x="1" y="111"/>
                      <a:pt x="1" y="111"/>
                      <a:pt x="1" y="111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7"/>
                      <a:pt x="0" y="117"/>
                      <a:pt x="0" y="117"/>
                    </a:cubicBezTo>
                    <a:lnTo>
                      <a:pt x="1" y="117"/>
                    </a:lnTo>
                    <a:close/>
                    <a:moveTo>
                      <a:pt x="1" y="129"/>
                    </a:moveTo>
                    <a:cubicBezTo>
                      <a:pt x="1" y="123"/>
                      <a:pt x="1" y="123"/>
                      <a:pt x="1" y="123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9"/>
                      <a:pt x="0" y="129"/>
                      <a:pt x="0" y="129"/>
                    </a:cubicBezTo>
                    <a:lnTo>
                      <a:pt x="1" y="129"/>
                    </a:lnTo>
                    <a:close/>
                    <a:moveTo>
                      <a:pt x="1" y="142"/>
                    </a:moveTo>
                    <a:cubicBezTo>
                      <a:pt x="1" y="136"/>
                      <a:pt x="1" y="136"/>
                      <a:pt x="1" y="136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2"/>
                      <a:pt x="0" y="142"/>
                      <a:pt x="0" y="142"/>
                    </a:cubicBezTo>
                    <a:lnTo>
                      <a:pt x="1" y="142"/>
                    </a:lnTo>
                    <a:close/>
                    <a:moveTo>
                      <a:pt x="1" y="154"/>
                    </a:moveTo>
                    <a:cubicBezTo>
                      <a:pt x="1" y="148"/>
                      <a:pt x="1" y="148"/>
                      <a:pt x="1" y="148"/>
                    </a:cubicBezTo>
                    <a:cubicBezTo>
                      <a:pt x="0" y="148"/>
                      <a:pt x="0" y="148"/>
                      <a:pt x="0" y="148"/>
                    </a:cubicBezTo>
                    <a:cubicBezTo>
                      <a:pt x="0" y="154"/>
                      <a:pt x="0" y="154"/>
                      <a:pt x="0" y="154"/>
                    </a:cubicBezTo>
                    <a:lnTo>
                      <a:pt x="1" y="154"/>
                    </a:lnTo>
                    <a:close/>
                    <a:moveTo>
                      <a:pt x="1" y="166"/>
                    </a:moveTo>
                    <a:cubicBezTo>
                      <a:pt x="1" y="160"/>
                      <a:pt x="1" y="160"/>
                      <a:pt x="1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66"/>
                      <a:pt x="0" y="166"/>
                      <a:pt x="0" y="166"/>
                    </a:cubicBezTo>
                    <a:lnTo>
                      <a:pt x="1" y="166"/>
                    </a:lnTo>
                    <a:close/>
                    <a:moveTo>
                      <a:pt x="1" y="179"/>
                    </a:moveTo>
                    <a:cubicBezTo>
                      <a:pt x="1" y="172"/>
                      <a:pt x="1" y="172"/>
                      <a:pt x="1" y="172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0" y="179"/>
                      <a:pt x="0" y="179"/>
                      <a:pt x="0" y="179"/>
                    </a:cubicBezTo>
                    <a:lnTo>
                      <a:pt x="1" y="179"/>
                    </a:lnTo>
                    <a:close/>
                    <a:moveTo>
                      <a:pt x="1" y="191"/>
                    </a:moveTo>
                    <a:cubicBezTo>
                      <a:pt x="1" y="185"/>
                      <a:pt x="1" y="185"/>
                      <a:pt x="1" y="185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191"/>
                      <a:pt x="0" y="191"/>
                      <a:pt x="0" y="191"/>
                    </a:cubicBezTo>
                    <a:lnTo>
                      <a:pt x="1" y="191"/>
                    </a:lnTo>
                    <a:close/>
                    <a:moveTo>
                      <a:pt x="1" y="203"/>
                    </a:moveTo>
                    <a:cubicBezTo>
                      <a:pt x="1" y="197"/>
                      <a:pt x="1" y="197"/>
                      <a:pt x="1" y="197"/>
                    </a:cubicBezTo>
                    <a:cubicBezTo>
                      <a:pt x="0" y="197"/>
                      <a:pt x="0" y="197"/>
                      <a:pt x="0" y="197"/>
                    </a:cubicBezTo>
                    <a:cubicBezTo>
                      <a:pt x="0" y="203"/>
                      <a:pt x="0" y="203"/>
                      <a:pt x="0" y="203"/>
                    </a:cubicBezTo>
                    <a:lnTo>
                      <a:pt x="1" y="203"/>
                    </a:lnTo>
                    <a:close/>
                    <a:moveTo>
                      <a:pt x="1" y="215"/>
                    </a:moveTo>
                    <a:cubicBezTo>
                      <a:pt x="1" y="209"/>
                      <a:pt x="1" y="209"/>
                      <a:pt x="1" y="209"/>
                    </a:cubicBezTo>
                    <a:cubicBezTo>
                      <a:pt x="0" y="209"/>
                      <a:pt x="0" y="209"/>
                      <a:pt x="0" y="209"/>
                    </a:cubicBezTo>
                    <a:cubicBezTo>
                      <a:pt x="0" y="215"/>
                      <a:pt x="0" y="215"/>
                      <a:pt x="0" y="215"/>
                    </a:cubicBezTo>
                    <a:lnTo>
                      <a:pt x="1" y="215"/>
                    </a:lnTo>
                    <a:close/>
                    <a:moveTo>
                      <a:pt x="1" y="228"/>
                    </a:moveTo>
                    <a:cubicBezTo>
                      <a:pt x="1" y="221"/>
                      <a:pt x="1" y="221"/>
                      <a:pt x="1" y="221"/>
                    </a:cubicBezTo>
                    <a:cubicBezTo>
                      <a:pt x="0" y="221"/>
                      <a:pt x="0" y="221"/>
                      <a:pt x="0" y="221"/>
                    </a:cubicBezTo>
                    <a:cubicBezTo>
                      <a:pt x="0" y="228"/>
                      <a:pt x="0" y="228"/>
                      <a:pt x="0" y="228"/>
                    </a:cubicBezTo>
                    <a:lnTo>
                      <a:pt x="1" y="228"/>
                    </a:lnTo>
                    <a:close/>
                  </a:path>
                </a:pathLst>
              </a:custGeom>
              <a:solidFill>
                <a:srgbClr val="E0D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4A50A05-BC0B-527A-245F-E67D927F7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AEDA2DC-D1F5-A294-6958-F9E8D7BA6966}"/>
              </a:ext>
            </a:extLst>
          </p:cNvPr>
          <p:cNvSpPr/>
          <p:nvPr/>
        </p:nvSpPr>
        <p:spPr>
          <a:xfrm>
            <a:off x="7765688" y="3438724"/>
            <a:ext cx="2978149" cy="525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b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r>
              <a:rPr kumimoji="1" lang="zh-CN" altLang="en-US" sz="2000" b="1" dirty="0">
                <a:solidFill>
                  <a:schemeClr val="accent1"/>
                </a:solidFill>
              </a:rPr>
              <a:t>建议</a:t>
            </a:r>
            <a:endParaRPr kumimoji="1" lang="en-US" altLang="zh-CN" sz="2000" b="1" dirty="0">
              <a:solidFill>
                <a:schemeClr val="accent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8882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3E7816B9-4368-481C-AF7D-011CB1B5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399" y="3488295"/>
            <a:ext cx="5496949" cy="757130"/>
          </a:xfrm>
        </p:spPr>
        <p:txBody>
          <a:bodyPr/>
          <a:lstStyle/>
          <a:p>
            <a:r>
              <a:rPr lang="zh-CN" altLang="en-US" dirty="0"/>
              <a:t>明年工作计划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BC2B274-6096-4E6F-B8DF-3F118E2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4D1FE49-9623-C1F0-9954-73A13BD377E5}"/>
              </a:ext>
            </a:extLst>
          </p:cNvPr>
          <p:cNvSpPr txBox="1">
            <a:spLocks/>
          </p:cNvSpPr>
          <p:nvPr/>
        </p:nvSpPr>
        <p:spPr>
          <a:xfrm>
            <a:off x="660400" y="2715412"/>
            <a:ext cx="5496948" cy="75713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zh-CN" dirty="0"/>
              <a:t>04.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9151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3FDC9DB1-1530-6A41-BA7A-7926425D2E02}"/>
              </a:ext>
            </a:extLst>
          </p:cNvPr>
          <p:cNvGrpSpPr/>
          <p:nvPr/>
        </p:nvGrpSpPr>
        <p:grpSpPr>
          <a:xfrm>
            <a:off x="1" y="1"/>
            <a:ext cx="12188824" cy="6857999"/>
            <a:chOff x="1" y="1"/>
            <a:chExt cx="12188824" cy="6857999"/>
          </a:xfrm>
        </p:grpSpPr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id="{D45027F7-452F-EABC-0CCF-FA36D45FD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1"/>
              <a:ext cx="3991428" cy="828410"/>
            </a:xfrm>
            <a:custGeom>
              <a:avLst/>
              <a:gdLst>
                <a:gd name="T0" fmla="*/ 0 w 1920"/>
                <a:gd name="T1" fmla="*/ 0 h 396"/>
                <a:gd name="T2" fmla="*/ 0 w 1920"/>
                <a:gd name="T3" fmla="*/ 356 h 396"/>
                <a:gd name="T4" fmla="*/ 102 w 1920"/>
                <a:gd name="T5" fmla="*/ 366 h 396"/>
                <a:gd name="T6" fmla="*/ 989 w 1920"/>
                <a:gd name="T7" fmla="*/ 225 h 396"/>
                <a:gd name="T8" fmla="*/ 989 w 1920"/>
                <a:gd name="T9" fmla="*/ 225 h 396"/>
                <a:gd name="T10" fmla="*/ 1368 w 1920"/>
                <a:gd name="T11" fmla="*/ 106 h 396"/>
                <a:gd name="T12" fmla="*/ 1920 w 1920"/>
                <a:gd name="T13" fmla="*/ 0 h 396"/>
                <a:gd name="T14" fmla="*/ 0 w 1920"/>
                <a:gd name="T15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0" h="396">
                  <a:moveTo>
                    <a:pt x="0" y="0"/>
                  </a:moveTo>
                  <a:cubicBezTo>
                    <a:pt x="0" y="356"/>
                    <a:pt x="0" y="356"/>
                    <a:pt x="0" y="356"/>
                  </a:cubicBezTo>
                  <a:cubicBezTo>
                    <a:pt x="102" y="366"/>
                    <a:pt x="102" y="366"/>
                    <a:pt x="102" y="366"/>
                  </a:cubicBezTo>
                  <a:cubicBezTo>
                    <a:pt x="405" y="396"/>
                    <a:pt x="710" y="347"/>
                    <a:pt x="989" y="225"/>
                  </a:cubicBezTo>
                  <a:cubicBezTo>
                    <a:pt x="989" y="225"/>
                    <a:pt x="989" y="225"/>
                    <a:pt x="989" y="225"/>
                  </a:cubicBezTo>
                  <a:cubicBezTo>
                    <a:pt x="1111" y="171"/>
                    <a:pt x="1238" y="131"/>
                    <a:pt x="1368" y="106"/>
                  </a:cubicBezTo>
                  <a:cubicBezTo>
                    <a:pt x="1920" y="0"/>
                    <a:pt x="1920" y="0"/>
                    <a:pt x="192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733E123-4D1F-3270-B32B-9F79D1483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815" y="5684142"/>
              <a:ext cx="8906010" cy="1173858"/>
            </a:xfrm>
            <a:custGeom>
              <a:avLst/>
              <a:gdLst>
                <a:gd name="T0" fmla="*/ 0 w 3836"/>
                <a:gd name="T1" fmla="*/ 503 h 503"/>
                <a:gd name="T2" fmla="*/ 491 w 3836"/>
                <a:gd name="T3" fmla="*/ 321 h 503"/>
                <a:gd name="T4" fmla="*/ 824 w 3836"/>
                <a:gd name="T5" fmla="*/ 267 h 503"/>
                <a:gd name="T6" fmla="*/ 1422 w 3836"/>
                <a:gd name="T7" fmla="*/ 287 h 503"/>
                <a:gd name="T8" fmla="*/ 1737 w 3836"/>
                <a:gd name="T9" fmla="*/ 240 h 503"/>
                <a:gd name="T10" fmla="*/ 2243 w 3836"/>
                <a:gd name="T11" fmla="*/ 64 h 503"/>
                <a:gd name="T12" fmla="*/ 2792 w 3836"/>
                <a:gd name="T13" fmla="*/ 56 h 503"/>
                <a:gd name="T14" fmla="*/ 3127 w 3836"/>
                <a:gd name="T15" fmla="*/ 163 h 503"/>
                <a:gd name="T16" fmla="*/ 3836 w 3836"/>
                <a:gd name="T17" fmla="*/ 81 h 503"/>
                <a:gd name="T18" fmla="*/ 3836 w 3836"/>
                <a:gd name="T19" fmla="*/ 81 h 503"/>
                <a:gd name="T20" fmla="*/ 3836 w 3836"/>
                <a:gd name="T21" fmla="*/ 503 h 503"/>
                <a:gd name="T22" fmla="*/ 0 w 3836"/>
                <a:gd name="T23" fmla="*/ 503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36" h="503">
                  <a:moveTo>
                    <a:pt x="0" y="503"/>
                  </a:moveTo>
                  <a:cubicBezTo>
                    <a:pt x="491" y="321"/>
                    <a:pt x="491" y="321"/>
                    <a:pt x="491" y="321"/>
                  </a:cubicBezTo>
                  <a:cubicBezTo>
                    <a:pt x="597" y="281"/>
                    <a:pt x="710" y="263"/>
                    <a:pt x="824" y="267"/>
                  </a:cubicBezTo>
                  <a:cubicBezTo>
                    <a:pt x="1422" y="287"/>
                    <a:pt x="1422" y="287"/>
                    <a:pt x="1422" y="287"/>
                  </a:cubicBezTo>
                  <a:cubicBezTo>
                    <a:pt x="1529" y="291"/>
                    <a:pt x="1636" y="275"/>
                    <a:pt x="1737" y="240"/>
                  </a:cubicBezTo>
                  <a:cubicBezTo>
                    <a:pt x="2243" y="64"/>
                    <a:pt x="2243" y="64"/>
                    <a:pt x="2243" y="64"/>
                  </a:cubicBezTo>
                  <a:cubicBezTo>
                    <a:pt x="2420" y="2"/>
                    <a:pt x="2613" y="0"/>
                    <a:pt x="2792" y="56"/>
                  </a:cubicBezTo>
                  <a:cubicBezTo>
                    <a:pt x="3127" y="163"/>
                    <a:pt x="3127" y="163"/>
                    <a:pt x="3127" y="163"/>
                  </a:cubicBezTo>
                  <a:cubicBezTo>
                    <a:pt x="3364" y="238"/>
                    <a:pt x="3622" y="208"/>
                    <a:pt x="3836" y="81"/>
                  </a:cubicBezTo>
                  <a:cubicBezTo>
                    <a:pt x="3836" y="81"/>
                    <a:pt x="3836" y="81"/>
                    <a:pt x="3836" y="81"/>
                  </a:cubicBezTo>
                  <a:cubicBezTo>
                    <a:pt x="3836" y="503"/>
                    <a:pt x="3836" y="503"/>
                    <a:pt x="3836" y="503"/>
                  </a:cubicBezTo>
                  <a:lnTo>
                    <a:pt x="0" y="503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09244AF3-A37C-B695-C50C-23F257C1F559}"/>
                </a:ext>
              </a:extLst>
            </p:cNvPr>
            <p:cNvGrpSpPr/>
            <p:nvPr/>
          </p:nvGrpSpPr>
          <p:grpSpPr>
            <a:xfrm>
              <a:off x="660402" y="1130300"/>
              <a:ext cx="9832660" cy="5554487"/>
              <a:chOff x="660402" y="1130300"/>
              <a:chExt cx="9832660" cy="5554487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03D0E66D-F9B4-BC8F-669A-D8AC30456ABD}"/>
                  </a:ext>
                </a:extLst>
              </p:cNvPr>
              <p:cNvGrpSpPr/>
              <p:nvPr/>
            </p:nvGrpSpPr>
            <p:grpSpPr>
              <a:xfrm rot="697731">
                <a:off x="1437898" y="3074122"/>
                <a:ext cx="8929531" cy="3610665"/>
                <a:chOff x="1785483" y="1336696"/>
                <a:chExt cx="7702756" cy="3929491"/>
              </a:xfrm>
            </p:grpSpPr>
            <p:sp>
              <p:nvSpPr>
                <p:cNvPr id="32" name="任意多边形: 形状 31">
                  <a:extLst>
                    <a:ext uri="{FF2B5EF4-FFF2-40B4-BE49-F238E27FC236}">
                      <a16:creationId xmlns:a16="http://schemas.microsoft.com/office/drawing/2014/main" id="{7B371E30-6B4A-C98B-5A54-3CBC41F63793}"/>
                    </a:ext>
                  </a:extLst>
                </p:cNvPr>
                <p:cNvSpPr/>
                <p:nvPr/>
              </p:nvSpPr>
              <p:spPr>
                <a:xfrm>
                  <a:off x="1785483" y="1614094"/>
                  <a:ext cx="7550848" cy="3652093"/>
                </a:xfrm>
                <a:custGeom>
                  <a:avLst/>
                  <a:gdLst>
                    <a:gd name="connsiteX0" fmla="*/ 1424 w 7550848"/>
                    <a:gd name="connsiteY0" fmla="*/ 3618319 h 3652093"/>
                    <a:gd name="connsiteX1" fmla="*/ 535220 w 7550848"/>
                    <a:gd name="connsiteY1" fmla="*/ 3625383 h 3652093"/>
                    <a:gd name="connsiteX2" fmla="*/ 6669143 w 7550848"/>
                    <a:gd name="connsiteY2" fmla="*/ 790200 h 3652093"/>
                    <a:gd name="connsiteX3" fmla="*/ 7376873 w 7550848"/>
                    <a:gd name="connsiteY3" fmla="*/ 635 h 3652093"/>
                    <a:gd name="connsiteX4" fmla="*/ 7550807 w 7550848"/>
                    <a:gd name="connsiteY4" fmla="*/ 145912 h 3652093"/>
                    <a:gd name="connsiteX5" fmla="*/ 6809889 w 7550848"/>
                    <a:gd name="connsiteY5" fmla="*/ 932278 h 3652093"/>
                    <a:gd name="connsiteX6" fmla="*/ 535887 w 7550848"/>
                    <a:gd name="connsiteY6" fmla="*/ 3652040 h 3652093"/>
                    <a:gd name="connsiteX7" fmla="*/ -42 w 7550848"/>
                    <a:gd name="connsiteY7" fmla="*/ 3631647 h 3652093"/>
                    <a:gd name="connsiteX8" fmla="*/ 1424 w 7550848"/>
                    <a:gd name="connsiteY8" fmla="*/ 3618319 h 36520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550848" h="3652093">
                      <a:moveTo>
                        <a:pt x="1424" y="3618319"/>
                      </a:moveTo>
                      <a:cubicBezTo>
                        <a:pt x="179089" y="3630541"/>
                        <a:pt x="357295" y="3632900"/>
                        <a:pt x="535220" y="3625383"/>
                      </a:cubicBezTo>
                      <a:cubicBezTo>
                        <a:pt x="2850736" y="3533018"/>
                        <a:pt x="5062424" y="2437037"/>
                        <a:pt x="6669143" y="790200"/>
                      </a:cubicBezTo>
                      <a:cubicBezTo>
                        <a:pt x="6917315" y="538296"/>
                        <a:pt x="7153225" y="275103"/>
                        <a:pt x="7376873" y="635"/>
                      </a:cubicBezTo>
                      <a:lnTo>
                        <a:pt x="7550807" y="145912"/>
                      </a:lnTo>
                      <a:cubicBezTo>
                        <a:pt x="7316136" y="419408"/>
                        <a:pt x="7069164" y="681534"/>
                        <a:pt x="6809889" y="932278"/>
                      </a:cubicBezTo>
                      <a:cubicBezTo>
                        <a:pt x="5142394" y="2558191"/>
                        <a:pt x="2879658" y="3616586"/>
                        <a:pt x="535887" y="3652040"/>
                      </a:cubicBezTo>
                      <a:cubicBezTo>
                        <a:pt x="357006" y="3655038"/>
                        <a:pt x="178094" y="3648241"/>
                        <a:pt x="-42" y="3631647"/>
                      </a:cubicBezTo>
                      <a:lnTo>
                        <a:pt x="1424" y="3618319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alpha val="0"/>
                      </a:schemeClr>
                    </a:gs>
                    <a:gs pos="77000">
                      <a:schemeClr val="accent2"/>
                    </a:gs>
                  </a:gsLst>
                  <a:lin ang="1200000" scaled="0"/>
                </a:gradFill>
                <a:ln w="133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" name="任意多边形: 形状 32">
                  <a:extLst>
                    <a:ext uri="{FF2B5EF4-FFF2-40B4-BE49-F238E27FC236}">
                      <a16:creationId xmlns:a16="http://schemas.microsoft.com/office/drawing/2014/main" id="{083D8493-4233-142D-9C05-36AF8D866AF4}"/>
                    </a:ext>
                  </a:extLst>
                </p:cNvPr>
                <p:cNvSpPr/>
                <p:nvPr/>
              </p:nvSpPr>
              <p:spPr>
                <a:xfrm rot="698765">
                  <a:off x="9002135" y="1336696"/>
                  <a:ext cx="486104" cy="570182"/>
                </a:xfrm>
                <a:custGeom>
                  <a:avLst/>
                  <a:gdLst>
                    <a:gd name="connsiteX0" fmla="*/ 0 w 577112"/>
                    <a:gd name="connsiteY0" fmla="*/ 201656 h 570182"/>
                    <a:gd name="connsiteX1" fmla="*/ 577113 w 577112"/>
                    <a:gd name="connsiteY1" fmla="*/ 570182 h 570182"/>
                    <a:gd name="connsiteX2" fmla="*/ 577113 w 577112"/>
                    <a:gd name="connsiteY2" fmla="*/ 0 h 570182"/>
                    <a:gd name="connsiteX3" fmla="*/ 0 w 577112"/>
                    <a:gd name="connsiteY3" fmla="*/ 201656 h 570182"/>
                    <a:gd name="connsiteX0" fmla="*/ 0 w 482183"/>
                    <a:gd name="connsiteY0" fmla="*/ 191514 h 570182"/>
                    <a:gd name="connsiteX1" fmla="*/ 482183 w 482183"/>
                    <a:gd name="connsiteY1" fmla="*/ 570182 h 570182"/>
                    <a:gd name="connsiteX2" fmla="*/ 482183 w 482183"/>
                    <a:gd name="connsiteY2" fmla="*/ 0 h 570182"/>
                    <a:gd name="connsiteX3" fmla="*/ 0 w 482183"/>
                    <a:gd name="connsiteY3" fmla="*/ 191514 h 570182"/>
                    <a:gd name="connsiteX0" fmla="*/ 0 w 486104"/>
                    <a:gd name="connsiteY0" fmla="*/ 223733 h 570182"/>
                    <a:gd name="connsiteX1" fmla="*/ 486104 w 486104"/>
                    <a:gd name="connsiteY1" fmla="*/ 570182 h 570182"/>
                    <a:gd name="connsiteX2" fmla="*/ 486104 w 486104"/>
                    <a:gd name="connsiteY2" fmla="*/ 0 h 570182"/>
                    <a:gd name="connsiteX3" fmla="*/ 0 w 486104"/>
                    <a:gd name="connsiteY3" fmla="*/ 223733 h 570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86104" h="570182">
                      <a:moveTo>
                        <a:pt x="0" y="223733"/>
                      </a:moveTo>
                      <a:lnTo>
                        <a:pt x="486104" y="570182"/>
                      </a:lnTo>
                      <a:lnTo>
                        <a:pt x="486104" y="0"/>
                      </a:lnTo>
                      <a:lnTo>
                        <a:pt x="0" y="22373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33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EA2A3C82-285A-6429-51CB-215A2928320B}"/>
                  </a:ext>
                </a:extLst>
              </p:cNvPr>
              <p:cNvGrpSpPr/>
              <p:nvPr/>
            </p:nvGrpSpPr>
            <p:grpSpPr>
              <a:xfrm>
                <a:off x="1733578" y="3397746"/>
                <a:ext cx="2911096" cy="2568417"/>
                <a:chOff x="1733578" y="3397746"/>
                <a:chExt cx="2911096" cy="2568417"/>
              </a:xfrm>
            </p:grpSpPr>
            <p:sp>
              <p:nvSpPr>
                <p:cNvPr id="30" name="矩形: 圆角 29">
                  <a:extLst>
                    <a:ext uri="{FF2B5EF4-FFF2-40B4-BE49-F238E27FC236}">
                      <a16:creationId xmlns:a16="http://schemas.microsoft.com/office/drawing/2014/main" id="{8A43CCA5-B88C-6A53-2925-D658EAB7778A}"/>
                    </a:ext>
                  </a:extLst>
                </p:cNvPr>
                <p:cNvSpPr/>
                <p:nvPr/>
              </p:nvSpPr>
              <p:spPr>
                <a:xfrm>
                  <a:off x="2000164" y="3397746"/>
                  <a:ext cx="1821112" cy="53502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tIns="36000" bIns="36000" rtlCol="0" anchor="ctr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kumimoji="1" lang="zh-CN" altLang="en-US" sz="2000" b="1" dirty="0">
                      <a:solidFill>
                        <a:srgbClr val="FFFFFF"/>
                      </a:solidFill>
                    </a:rPr>
                    <a:t>生活</a:t>
                  </a:r>
                  <a:endParaRPr kumimoji="1" lang="en-US" altLang="zh-CN" sz="20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A2E298AE-EF56-9043-BC12-F475C54D8285}"/>
                    </a:ext>
                  </a:extLst>
                </p:cNvPr>
                <p:cNvSpPr/>
                <p:nvPr/>
              </p:nvSpPr>
              <p:spPr>
                <a:xfrm>
                  <a:off x="2000164" y="4120236"/>
                  <a:ext cx="2644510" cy="184592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en-US" altLang="zh-CN" sz="1200" kern="100" dirty="0">
                      <a:solidFill>
                        <a:schemeClr val="tx1"/>
                      </a:solidFill>
                      <a:effectLst/>
                    </a:rPr>
                    <a:t>1</a:t>
                  </a:r>
                  <a:r>
                    <a:rPr lang="zh-CN" altLang="en-US" sz="1200" kern="100" dirty="0">
                      <a:solidFill>
                        <a:schemeClr val="tx1"/>
                      </a:solidFill>
                      <a:effectLst/>
                    </a:rPr>
                    <a:t>，调整好作息规律，避免晚上熬夜，以保证第二天的精神状态；</a:t>
                  </a:r>
                  <a:endParaRPr lang="en-US" altLang="zh-CN" sz="1200" kern="100" dirty="0">
                    <a:solidFill>
                      <a:schemeClr val="tx1"/>
                    </a:solidFill>
                    <a:effectLst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200" kern="100" dirty="0">
                      <a:solidFill>
                        <a:schemeClr val="tx1"/>
                      </a:solidFill>
                    </a:rPr>
                    <a:t>2</a:t>
                  </a:r>
                  <a:r>
                    <a:rPr lang="zh-CN" altLang="en-US" sz="1200" kern="100" dirty="0">
                      <a:solidFill>
                        <a:schemeClr val="tx1"/>
                      </a:solidFill>
                    </a:rPr>
                    <a:t>，摆脱宅男的称号，多出去走动；</a:t>
                  </a:r>
                  <a:endParaRPr lang="en-US" altLang="zh-CN" sz="1200" kern="100" dirty="0">
                    <a:solidFill>
                      <a:schemeClr val="tx1"/>
                    </a:solidFill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200" kern="100" dirty="0">
                      <a:solidFill>
                        <a:schemeClr val="tx1"/>
                      </a:solidFill>
                      <a:effectLst/>
                    </a:rPr>
                    <a:t>3</a:t>
                  </a:r>
                  <a:r>
                    <a:rPr lang="zh-CN" altLang="en-US" sz="1200" kern="100" dirty="0">
                      <a:solidFill>
                        <a:schemeClr val="tx1"/>
                      </a:solidFill>
                      <a:effectLst/>
                    </a:rPr>
                    <a:t>，培养自己的兴趣爱好，能够找到一个健康的放松方式；</a:t>
                  </a:r>
                  <a:endParaRPr lang="en-US" altLang="zh-CN" sz="1200" kern="100" dirty="0">
                    <a:solidFill>
                      <a:schemeClr val="tx1"/>
                    </a:solidFill>
                    <a:effectLst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200" kern="100" dirty="0">
                      <a:solidFill>
                        <a:schemeClr val="tx1"/>
                      </a:solidFill>
                    </a:rPr>
                    <a:t>4</a:t>
                  </a:r>
                  <a:r>
                    <a:rPr lang="zh-CN" altLang="en-US" sz="1200" kern="100" dirty="0">
                      <a:solidFill>
                        <a:schemeClr val="tx1"/>
                      </a:solidFill>
                    </a:rPr>
                    <a:t>，减肥；</a:t>
                  </a:r>
                  <a:endParaRPr lang="en-US" altLang="zh-CN" sz="1200" kern="100" dirty="0">
                    <a:solidFill>
                      <a:schemeClr val="tx1"/>
                    </a:solidFill>
                    <a:effectLst/>
                  </a:endParaRPr>
                </a:p>
              </p:txBody>
            </p:sp>
            <p:grpSp>
              <p:nvGrpSpPr>
                <p:cNvPr id="26" name="组合 25">
                  <a:extLst>
                    <a:ext uri="{FF2B5EF4-FFF2-40B4-BE49-F238E27FC236}">
                      <a16:creationId xmlns:a16="http://schemas.microsoft.com/office/drawing/2014/main" id="{49BC6C36-96F7-E92D-A8D7-B827D0723F3E}"/>
                    </a:ext>
                  </a:extLst>
                </p:cNvPr>
                <p:cNvGrpSpPr/>
                <p:nvPr/>
              </p:nvGrpSpPr>
              <p:grpSpPr>
                <a:xfrm>
                  <a:off x="1733578" y="3484704"/>
                  <a:ext cx="139700" cy="139700"/>
                  <a:chOff x="1886293" y="4670068"/>
                  <a:chExt cx="139700" cy="139700"/>
                </a:xfrm>
              </p:grpSpPr>
              <p:sp>
                <p:nvSpPr>
                  <p:cNvPr id="28" name="椭圆 27">
                    <a:extLst>
                      <a:ext uri="{FF2B5EF4-FFF2-40B4-BE49-F238E27FC236}">
                        <a16:creationId xmlns:a16="http://schemas.microsoft.com/office/drawing/2014/main" id="{B4B0A5F4-3DE2-358B-BCB1-43B285DB9A6F}"/>
                      </a:ext>
                    </a:extLst>
                  </p:cNvPr>
                  <p:cNvSpPr/>
                  <p:nvPr/>
                </p:nvSpPr>
                <p:spPr>
                  <a:xfrm>
                    <a:off x="1886293" y="4670068"/>
                    <a:ext cx="139700" cy="139700"/>
                  </a:xfrm>
                  <a:prstGeom prst="ellipse">
                    <a:avLst/>
                  </a:prstGeom>
                  <a:solidFill>
                    <a:schemeClr val="accent2">
                      <a:alpha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9" name="椭圆 28">
                    <a:extLst>
                      <a:ext uri="{FF2B5EF4-FFF2-40B4-BE49-F238E27FC236}">
                        <a16:creationId xmlns:a16="http://schemas.microsoft.com/office/drawing/2014/main" id="{EFB1E87F-C7CA-7735-F1D4-4006CB0968CD}"/>
                      </a:ext>
                    </a:extLst>
                  </p:cNvPr>
                  <p:cNvSpPr/>
                  <p:nvPr/>
                </p:nvSpPr>
                <p:spPr>
                  <a:xfrm>
                    <a:off x="1913018" y="4696793"/>
                    <a:ext cx="86250" cy="8625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>
                    <a:outerShdw blurRad="127000" dist="63500" dir="2700000" algn="ctr" rotWithShape="0">
                      <a:schemeClr val="accent2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cxnSp>
              <p:nvCxnSpPr>
                <p:cNvPr id="27" name="直接连接符 26">
                  <a:extLst>
                    <a:ext uri="{FF2B5EF4-FFF2-40B4-BE49-F238E27FC236}">
                      <a16:creationId xmlns:a16="http://schemas.microsoft.com/office/drawing/2014/main" id="{B4E96248-F76D-B80E-9B3A-0C250E6686A0}"/>
                    </a:ext>
                  </a:extLst>
                </p:cNvPr>
                <p:cNvCxnSpPr>
                  <a:cxnSpLocks/>
                  <a:endCxn id="32" idx="1"/>
                </p:cNvCxnSpPr>
                <p:nvPr/>
              </p:nvCxnSpPr>
              <p:spPr>
                <a:xfrm flipH="1">
                  <a:off x="1778311" y="3554554"/>
                  <a:ext cx="25117" cy="2294236"/>
                </a:xfrm>
                <a:prstGeom prst="line">
                  <a:avLst/>
                </a:prstGeom>
                <a:ln>
                  <a:solidFill>
                    <a:schemeClr val="accent1">
                      <a:alpha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207355DD-B358-1872-9A26-4A729B98AD70}"/>
                  </a:ext>
                </a:extLst>
              </p:cNvPr>
              <p:cNvGrpSpPr/>
              <p:nvPr/>
            </p:nvGrpSpPr>
            <p:grpSpPr>
              <a:xfrm>
                <a:off x="4652209" y="2669352"/>
                <a:ext cx="2691236" cy="3286154"/>
                <a:chOff x="4652209" y="2669352"/>
                <a:chExt cx="2691236" cy="3286154"/>
              </a:xfrm>
            </p:grpSpPr>
            <p:cxnSp>
              <p:nvCxnSpPr>
                <p:cNvPr id="18" name="直接连接符 17">
                  <a:extLst>
                    <a:ext uri="{FF2B5EF4-FFF2-40B4-BE49-F238E27FC236}">
                      <a16:creationId xmlns:a16="http://schemas.microsoft.com/office/drawing/2014/main" id="{166EBE0D-0A9F-0323-5BA6-EBBA20AA99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687799" y="2826160"/>
                  <a:ext cx="34260" cy="3129346"/>
                </a:xfrm>
                <a:prstGeom prst="line">
                  <a:avLst/>
                </a:prstGeom>
                <a:ln>
                  <a:solidFill>
                    <a:schemeClr val="accent4">
                      <a:alpha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矩形: 圆角 22">
                  <a:extLst>
                    <a:ext uri="{FF2B5EF4-FFF2-40B4-BE49-F238E27FC236}">
                      <a16:creationId xmlns:a16="http://schemas.microsoft.com/office/drawing/2014/main" id="{E5A996B6-94A5-8FA4-2F38-9B730E4901B7}"/>
                    </a:ext>
                  </a:extLst>
                </p:cNvPr>
                <p:cNvSpPr/>
                <p:nvPr/>
              </p:nvSpPr>
              <p:spPr>
                <a:xfrm>
                  <a:off x="4918795" y="2669352"/>
                  <a:ext cx="1821112" cy="53502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tIns="36000" bIns="36000" rtlCol="0" anchor="ctr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kumimoji="1" lang="zh-CN" altLang="en-US" sz="2000" b="1" dirty="0">
                      <a:solidFill>
                        <a:srgbClr val="FFFFFF"/>
                      </a:solidFill>
                    </a:rPr>
                    <a:t>工作</a:t>
                  </a:r>
                  <a:endParaRPr kumimoji="1" lang="en-US" altLang="zh-CN" sz="20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7CD20C84-4034-90A9-1FDD-9D7B0D2B0600}"/>
                    </a:ext>
                  </a:extLst>
                </p:cNvPr>
                <p:cNvSpPr/>
                <p:nvPr/>
              </p:nvSpPr>
              <p:spPr>
                <a:xfrm>
                  <a:off x="4918795" y="3391842"/>
                  <a:ext cx="2424650" cy="212414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en-US" altLang="zh-CN" sz="1200" kern="100" dirty="0">
                      <a:solidFill>
                        <a:schemeClr val="tx1"/>
                      </a:solidFill>
                      <a:effectLst/>
                    </a:rPr>
                    <a:t>1</a:t>
                  </a:r>
                  <a:r>
                    <a:rPr lang="zh-CN" altLang="en-US" sz="1200" kern="100" dirty="0">
                      <a:solidFill>
                        <a:schemeClr val="tx1"/>
                      </a:solidFill>
                      <a:effectLst/>
                    </a:rPr>
                    <a:t>，保持高效的工作效率，同时提高工作质量；</a:t>
                  </a:r>
                  <a:endParaRPr lang="en-US" altLang="zh-CN" sz="1200" kern="100" dirty="0">
                    <a:solidFill>
                      <a:schemeClr val="tx1"/>
                    </a:solidFill>
                    <a:effectLst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200" kern="100" dirty="0">
                      <a:solidFill>
                        <a:schemeClr val="tx1"/>
                      </a:solidFill>
                    </a:rPr>
                    <a:t>2</a:t>
                  </a:r>
                  <a:r>
                    <a:rPr lang="zh-CN" altLang="en-US" sz="1200" kern="100" dirty="0">
                      <a:solidFill>
                        <a:schemeClr val="tx1"/>
                      </a:solidFill>
                    </a:rPr>
                    <a:t>，尽量去承担一些难度较高的工作任务，尽可能的提升自身能力；</a:t>
                  </a:r>
                  <a:endParaRPr lang="en-US" altLang="zh-CN" sz="1200" kern="100" dirty="0">
                    <a:solidFill>
                      <a:schemeClr val="tx1"/>
                    </a:solidFill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200" kern="100" dirty="0">
                      <a:solidFill>
                        <a:schemeClr val="tx1"/>
                      </a:solidFill>
                      <a:effectLst/>
                    </a:rPr>
                    <a:t>3</a:t>
                  </a:r>
                  <a:r>
                    <a:rPr lang="zh-CN" altLang="en-US" sz="1200" kern="100" dirty="0">
                      <a:solidFill>
                        <a:schemeClr val="tx1"/>
                      </a:solidFill>
                      <a:effectLst/>
                    </a:rPr>
                    <a:t>，参与到项目讨论中，并提供自己的建议</a:t>
                  </a:r>
                  <a:endParaRPr lang="en-US" altLang="zh-CN" sz="1200" kern="100" dirty="0">
                    <a:solidFill>
                      <a:schemeClr val="tx1"/>
                    </a:solidFill>
                    <a:effectLst/>
                  </a:endParaRPr>
                </a:p>
              </p:txBody>
            </p:sp>
            <p:grpSp>
              <p:nvGrpSpPr>
                <p:cNvPr id="20" name="组合 19">
                  <a:extLst>
                    <a:ext uri="{FF2B5EF4-FFF2-40B4-BE49-F238E27FC236}">
                      <a16:creationId xmlns:a16="http://schemas.microsoft.com/office/drawing/2014/main" id="{55887A0A-0538-94A0-1BB9-0FF4F7722E80}"/>
                    </a:ext>
                  </a:extLst>
                </p:cNvPr>
                <p:cNvGrpSpPr/>
                <p:nvPr/>
              </p:nvGrpSpPr>
              <p:grpSpPr>
                <a:xfrm>
                  <a:off x="4652209" y="2756310"/>
                  <a:ext cx="139700" cy="139700"/>
                  <a:chOff x="1886293" y="4670068"/>
                  <a:chExt cx="139700" cy="139700"/>
                </a:xfrm>
              </p:grpSpPr>
              <p:sp>
                <p:nvSpPr>
                  <p:cNvPr id="21" name="椭圆 20">
                    <a:extLst>
                      <a:ext uri="{FF2B5EF4-FFF2-40B4-BE49-F238E27FC236}">
                        <a16:creationId xmlns:a16="http://schemas.microsoft.com/office/drawing/2014/main" id="{09AA45F0-2BCA-686B-BA14-17E0441CA8B8}"/>
                      </a:ext>
                    </a:extLst>
                  </p:cNvPr>
                  <p:cNvSpPr/>
                  <p:nvPr/>
                </p:nvSpPr>
                <p:spPr>
                  <a:xfrm>
                    <a:off x="1886293" y="4670068"/>
                    <a:ext cx="139700" cy="139700"/>
                  </a:xfrm>
                  <a:prstGeom prst="ellipse">
                    <a:avLst/>
                  </a:prstGeom>
                  <a:solidFill>
                    <a:schemeClr val="accent4">
                      <a:alpha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2" name="椭圆 21">
                    <a:extLst>
                      <a:ext uri="{FF2B5EF4-FFF2-40B4-BE49-F238E27FC236}">
                        <a16:creationId xmlns:a16="http://schemas.microsoft.com/office/drawing/2014/main" id="{E466B7AE-4357-9764-49EA-E1ACA4D560AC}"/>
                      </a:ext>
                    </a:extLst>
                  </p:cNvPr>
                  <p:cNvSpPr/>
                  <p:nvPr/>
                </p:nvSpPr>
                <p:spPr>
                  <a:xfrm>
                    <a:off x="1913018" y="4696793"/>
                    <a:ext cx="86250" cy="8625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  <a:effectLst>
                    <a:outerShdw blurRad="127000" dist="63500" dir="2700000" algn="ctr" rotWithShape="0">
                      <a:schemeClr val="accent4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558728F2-A289-ED61-5AAD-80CA37CBF2BF}"/>
                  </a:ext>
                </a:extLst>
              </p:cNvPr>
              <p:cNvGrpSpPr/>
              <p:nvPr/>
            </p:nvGrpSpPr>
            <p:grpSpPr>
              <a:xfrm>
                <a:off x="7570840" y="1802543"/>
                <a:ext cx="2922222" cy="3572732"/>
                <a:chOff x="7570840" y="1802543"/>
                <a:chExt cx="2922222" cy="3572732"/>
              </a:xfrm>
            </p:grpSpPr>
            <p:sp>
              <p:nvSpPr>
                <p:cNvPr id="16" name="矩形: 圆角 15">
                  <a:extLst>
                    <a:ext uri="{FF2B5EF4-FFF2-40B4-BE49-F238E27FC236}">
                      <a16:creationId xmlns:a16="http://schemas.microsoft.com/office/drawing/2014/main" id="{05D2DB79-6C1B-097E-FED6-A98424C7E0BC}"/>
                    </a:ext>
                  </a:extLst>
                </p:cNvPr>
                <p:cNvSpPr/>
                <p:nvPr/>
              </p:nvSpPr>
              <p:spPr>
                <a:xfrm>
                  <a:off x="7837426" y="1802543"/>
                  <a:ext cx="1821112" cy="53502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tIns="36000" bIns="36000" rtlCol="0" anchor="ctr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kumimoji="1" lang="zh-CN" altLang="en-US" sz="2000" b="1" dirty="0">
                      <a:solidFill>
                        <a:srgbClr val="FFFFFF"/>
                      </a:solidFill>
                    </a:rPr>
                    <a:t>学习</a:t>
                  </a:r>
                  <a:endParaRPr kumimoji="1" lang="en-US" altLang="zh-CN" sz="20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3D4ABC81-6F43-C324-11E6-741C1530839B}"/>
                    </a:ext>
                  </a:extLst>
                </p:cNvPr>
                <p:cNvSpPr/>
                <p:nvPr/>
              </p:nvSpPr>
              <p:spPr>
                <a:xfrm>
                  <a:off x="7837425" y="2525033"/>
                  <a:ext cx="2655637" cy="129314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en-US" altLang="zh-CN" sz="1200" kern="100" dirty="0">
                      <a:solidFill>
                        <a:schemeClr val="tx1"/>
                      </a:solidFill>
                      <a:effectLst/>
                    </a:rPr>
                    <a:t>1</a:t>
                  </a:r>
                  <a:r>
                    <a:rPr lang="zh-CN" altLang="en-US" sz="1200" kern="100" dirty="0">
                      <a:solidFill>
                        <a:schemeClr val="tx1"/>
                      </a:solidFill>
                      <a:effectLst/>
                    </a:rPr>
                    <a:t>，巩固自己的职业技能，在业余时间尝试搭建一个小系统；</a:t>
                  </a:r>
                  <a:endParaRPr lang="en-US" altLang="zh-CN" sz="1200" kern="100" dirty="0">
                    <a:solidFill>
                      <a:schemeClr val="tx1"/>
                    </a:solidFill>
                    <a:effectLst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200" kern="100" dirty="0">
                      <a:solidFill>
                        <a:schemeClr val="tx1"/>
                      </a:solidFill>
                    </a:rPr>
                    <a:t>2</a:t>
                  </a:r>
                  <a:r>
                    <a:rPr lang="zh-CN" altLang="en-US" sz="1200" kern="100" dirty="0">
                      <a:solidFill>
                        <a:schemeClr val="tx1"/>
                      </a:solidFill>
                    </a:rPr>
                    <a:t>，学习一种自己不会的框架，增加自己的技能储备</a:t>
                  </a:r>
                  <a:endParaRPr lang="en-US" altLang="zh-CN" sz="1200" kern="100" dirty="0">
                    <a:solidFill>
                      <a:schemeClr val="tx1"/>
                    </a:solidFill>
                    <a:effectLst/>
                  </a:endParaRPr>
                </a:p>
              </p:txBody>
            </p:sp>
            <p:grpSp>
              <p:nvGrpSpPr>
                <p:cNvPr id="35" name="组合 34">
                  <a:extLst>
                    <a:ext uri="{FF2B5EF4-FFF2-40B4-BE49-F238E27FC236}">
                      <a16:creationId xmlns:a16="http://schemas.microsoft.com/office/drawing/2014/main" id="{9D5BEF7B-C995-553A-498A-B47D445E9D6F}"/>
                    </a:ext>
                  </a:extLst>
                </p:cNvPr>
                <p:cNvGrpSpPr/>
                <p:nvPr/>
              </p:nvGrpSpPr>
              <p:grpSpPr>
                <a:xfrm>
                  <a:off x="7570840" y="1889501"/>
                  <a:ext cx="139700" cy="139700"/>
                  <a:chOff x="7570840" y="1889501"/>
                  <a:chExt cx="139700" cy="139700"/>
                </a:xfrm>
              </p:grpSpPr>
              <p:sp>
                <p:nvSpPr>
                  <p:cNvPr id="14" name="椭圆 13">
                    <a:extLst>
                      <a:ext uri="{FF2B5EF4-FFF2-40B4-BE49-F238E27FC236}">
                        <a16:creationId xmlns:a16="http://schemas.microsoft.com/office/drawing/2014/main" id="{1ABD33DE-EF56-25AA-6A43-C7C1BED1758A}"/>
                      </a:ext>
                    </a:extLst>
                  </p:cNvPr>
                  <p:cNvSpPr/>
                  <p:nvPr/>
                </p:nvSpPr>
                <p:spPr>
                  <a:xfrm>
                    <a:off x="7570840" y="1889501"/>
                    <a:ext cx="139700" cy="139700"/>
                  </a:xfrm>
                  <a:prstGeom prst="ellipse">
                    <a:avLst/>
                  </a:prstGeom>
                  <a:solidFill>
                    <a:schemeClr val="accent3">
                      <a:alpha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5" name="椭圆 14">
                    <a:extLst>
                      <a:ext uri="{FF2B5EF4-FFF2-40B4-BE49-F238E27FC236}">
                        <a16:creationId xmlns:a16="http://schemas.microsoft.com/office/drawing/2014/main" id="{9BBAE3C4-0259-68BA-3EDA-7A069D8349EF}"/>
                      </a:ext>
                    </a:extLst>
                  </p:cNvPr>
                  <p:cNvSpPr/>
                  <p:nvPr/>
                </p:nvSpPr>
                <p:spPr>
                  <a:xfrm>
                    <a:off x="7597565" y="1916226"/>
                    <a:ext cx="86250" cy="86250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>
                    <a:outerShdw blurRad="127000" dist="63500" dir="2700000" algn="ctr" rotWithShape="0">
                      <a:schemeClr val="accent6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cxnSp>
              <p:nvCxnSpPr>
                <p:cNvPr id="13" name="直接连接符 12">
                  <a:extLst>
                    <a:ext uri="{FF2B5EF4-FFF2-40B4-BE49-F238E27FC236}">
                      <a16:creationId xmlns:a16="http://schemas.microsoft.com/office/drawing/2014/main" id="{CB41E101-BB72-FA16-CA57-34D8AFD453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603293" y="1959351"/>
                  <a:ext cx="37397" cy="3415924"/>
                </a:xfrm>
                <a:prstGeom prst="line">
                  <a:avLst/>
                </a:prstGeom>
                <a:ln>
                  <a:solidFill>
                    <a:schemeClr val="accent3">
                      <a:alpha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1ADD3392-04E4-17E1-8D9F-26B006CD77FD}"/>
                  </a:ext>
                </a:extLst>
              </p:cNvPr>
              <p:cNvSpPr/>
              <p:nvPr/>
            </p:nvSpPr>
            <p:spPr>
              <a:xfrm>
                <a:off x="660402" y="1130300"/>
                <a:ext cx="4559297" cy="7694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4400" b="1" dirty="0">
                    <a:solidFill>
                      <a:schemeClr val="tx1"/>
                    </a:solidFill>
                  </a:rPr>
                  <a:t>工作规划</a:t>
                </a:r>
              </a:p>
            </p:txBody>
          </p:sp>
        </p:grp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A46EF95-5D9E-6A00-4DC2-134D7C7C3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758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FD52094-98C0-4141-A04B-98B9DF4DFA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95596" y="3048821"/>
            <a:ext cx="5523304" cy="1006429"/>
          </a:xfrm>
        </p:spPr>
        <p:txBody>
          <a:bodyPr/>
          <a:lstStyle/>
          <a:p>
            <a:r>
              <a:rPr lang="zh-CN" altLang="en-US" sz="6600" dirty="0"/>
              <a:t>谢谢观看！</a:t>
            </a:r>
            <a:endParaRPr lang="en-GB" altLang="zh-CN" sz="6600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4465438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正常&quot;,&quot;Kind&quot;:&quot;System&quot;,&quot;OldGuidesSetting&quot;:{&quot;HeaderHeight&quot;:15.0,&quot;FooterHeight&quot;:9.0,&quot;SideMargin&quot;:5.5,&quot;TopMargin&quot;:0.0,&quot;BottomMargin&quot;:0.0,&quot;IntervalMargin&quot;:1.5}}"/>
  <p:tag name="ISLIDE.THEME" val="#782110"/>
  <p:tag name="ISLIDE.TEMPLATE" val="8c61713e-bb02-4c6c-9428-45a3c4332b2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4240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9823;"/>
  <p:tag name="ISLIDE.VECTOR" val="#977191;#222560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32847;"/>
  <p:tag name="ISLIDE.VECTOR" val="#979254;#977201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23435;"/>
  <p:tag name="ISLIDE.VECTOR" val="#979254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35023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4262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4245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49762;"/>
  <p:tag name="ISLIDE.VECTOR" val="#977192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38142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heme/theme1.xml><?xml version="1.0" encoding="utf-8"?>
<a:theme xmlns:a="http://schemas.openxmlformats.org/drawingml/2006/main" name="OfficePLUS 主题">
  <a:themeElements>
    <a:clrScheme name="iSlide VI标准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254F4"/>
      </a:accent1>
      <a:accent2>
        <a:srgbClr val="795FE5"/>
      </a:accent2>
      <a:accent3>
        <a:srgbClr val="50C9A8"/>
      </a:accent3>
      <a:accent4>
        <a:srgbClr val="638CFF"/>
      </a:accent4>
      <a:accent5>
        <a:srgbClr val="346BE8"/>
      </a:accent5>
      <a:accent6>
        <a:srgbClr val="C9C9C9"/>
      </a:accent6>
      <a:hlink>
        <a:srgbClr val="4472C4"/>
      </a:hlink>
      <a:folHlink>
        <a:srgbClr val="BFBFBF"/>
      </a:folHlink>
    </a:clrScheme>
    <a:fontScheme name="标准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Default.potx" id="{1D9758C4-BF53-48D5-9F51-21F468A6C710}" vid="{F0E1EFAF-5478-48F0-8152-DA9350739A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254F4"/>
    </a:accent1>
    <a:accent2>
      <a:srgbClr val="795FE5"/>
    </a:accent2>
    <a:accent3>
      <a:srgbClr val="50C9A8"/>
    </a:accent3>
    <a:accent4>
      <a:srgbClr val="638CFF"/>
    </a:accent4>
    <a:accent5>
      <a:srgbClr val="346BE8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254F4"/>
    </a:accent1>
    <a:accent2>
      <a:srgbClr val="795FE5"/>
    </a:accent2>
    <a:accent3>
      <a:srgbClr val="50C9A8"/>
    </a:accent3>
    <a:accent4>
      <a:srgbClr val="638CFF"/>
    </a:accent4>
    <a:accent5>
      <a:srgbClr val="346BE8"/>
    </a:accent5>
    <a:accent6>
      <a:srgbClr val="C9C9C9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254F4"/>
    </a:accent1>
    <a:accent2>
      <a:srgbClr val="795FE5"/>
    </a:accent2>
    <a:accent3>
      <a:srgbClr val="50C9A8"/>
    </a:accent3>
    <a:accent4>
      <a:srgbClr val="638CFF"/>
    </a:accent4>
    <a:accent5>
      <a:srgbClr val="346BE8"/>
    </a:accent5>
    <a:accent6>
      <a:srgbClr val="C9C9C9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Nicky</Template>
  <TotalTime>317</TotalTime>
  <Words>1286</Words>
  <Application>Microsoft Office PowerPoint</Application>
  <PresentationFormat>宽屏</PresentationFormat>
  <Paragraphs>116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9" baseType="lpstr">
      <vt:lpstr>等线</vt:lpstr>
      <vt:lpstr>微软雅黑</vt:lpstr>
      <vt:lpstr>Arial</vt:lpstr>
      <vt:lpstr>OfficePLUS 主题</vt:lpstr>
      <vt:lpstr>2023年 工作总结报告</vt:lpstr>
      <vt:lpstr>PowerPoint 演示文稿</vt:lpstr>
      <vt:lpstr>年度工作总结</vt:lpstr>
      <vt:lpstr>项目2.0改版</vt:lpstr>
      <vt:lpstr>PowerPoint 演示文稿</vt:lpstr>
      <vt:lpstr>工作完成情况</vt:lpstr>
      <vt:lpstr>工作完成概况</vt:lpstr>
      <vt:lpstr>自我评哈</vt:lpstr>
      <vt:lpstr>PowerPoint 演示文稿</vt:lpstr>
      <vt:lpstr>工作体会</vt:lpstr>
      <vt:lpstr>PowerPoint 演示文稿</vt:lpstr>
      <vt:lpstr>PowerPoint 演示文稿</vt:lpstr>
      <vt:lpstr>明年工作计划</vt:lpstr>
      <vt:lpstr>PowerPoint 演示文稿</vt:lpstr>
      <vt:lpstr>PowerPoint 演示文稿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Nicky</dc:creator>
  <cp:lastModifiedBy>鑫 陈</cp:lastModifiedBy>
  <cp:revision>3</cp:revision>
  <cp:lastPrinted>2023-05-28T16:00:00Z</cp:lastPrinted>
  <dcterms:created xsi:type="dcterms:W3CDTF">2023-05-28T16:00:00Z</dcterms:created>
  <dcterms:modified xsi:type="dcterms:W3CDTF">2024-01-18T13:12:27Z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EMPLATE">
    <vt:lpwstr>8c61713e-bb02-4c6c-9428-45a3c4332b2f</vt:lpwstr>
  </property>
</Properties>
</file>